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301" r:id="rId4"/>
    <p:sldId id="258" r:id="rId6"/>
    <p:sldId id="302" r:id="rId7"/>
    <p:sldId id="308" r:id="rId8"/>
    <p:sldId id="309" r:id="rId9"/>
    <p:sldId id="342" r:id="rId10"/>
    <p:sldId id="315" r:id="rId11"/>
    <p:sldId id="317" r:id="rId12"/>
    <p:sldId id="318" r:id="rId13"/>
    <p:sldId id="365" r:id="rId14"/>
    <p:sldId id="390" r:id="rId15"/>
    <p:sldId id="321" r:id="rId16"/>
    <p:sldId id="320" r:id="rId17"/>
    <p:sldId id="322" r:id="rId18"/>
    <p:sldId id="324" r:id="rId19"/>
    <p:sldId id="332" r:id="rId20"/>
    <p:sldId id="333" r:id="rId21"/>
    <p:sldId id="326" r:id="rId22"/>
    <p:sldId id="325" r:id="rId23"/>
    <p:sldId id="366" r:id="rId24"/>
    <p:sldId id="367" r:id="rId25"/>
    <p:sldId id="327" r:id="rId26"/>
    <p:sldId id="328" r:id="rId27"/>
    <p:sldId id="306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1B3049"/>
    <a:srgbClr val="4F81BD"/>
    <a:srgbClr val="DFDFDF"/>
    <a:srgbClr val="00B0F0"/>
    <a:srgbClr val="1F497D"/>
    <a:srgbClr val="274467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5724" autoAdjust="0"/>
  </p:normalViewPr>
  <p:slideViewPr>
    <p:cSldViewPr snapToGrid="0" showGuides="1">
      <p:cViewPr>
        <p:scale>
          <a:sx n="90" d="100"/>
          <a:sy n="90" d="100"/>
        </p:scale>
        <p:origin x="-72" y="72"/>
      </p:cViewPr>
      <p:guideLst>
        <p:guide orient="horz" pos="2160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DB7EE-8553-4306-9D5A-405415FEE7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EC556-0E4F-4361-96C2-0C2CAFEAB7B8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EC556-0E4F-4361-96C2-0C2CAFEAB7B8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49EC556-0E4F-4361-96C2-0C2CAFEAB7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273AF-5923-4D78-B493-1B018D52F0B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1" y="2130425"/>
            <a:ext cx="10363200" cy="147002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3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7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4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8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86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7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137901" y="258764"/>
            <a:ext cx="3456517" cy="552926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8350" y="258764"/>
            <a:ext cx="10166350" cy="552926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6" y="2130426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7" y="3886200"/>
            <a:ext cx="8534401" cy="17526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22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45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6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90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1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35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5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8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6" y="1600202"/>
            <a:ext cx="10972801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6" y="4406904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6" y="2906716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1pPr>
            <a:lvl2pPr marL="622935" indent="0">
              <a:buNone/>
              <a:defRPr sz="2435">
                <a:solidFill>
                  <a:schemeClr val="tx1">
                    <a:tint val="75000"/>
                  </a:schemeClr>
                </a:solidFill>
              </a:defRPr>
            </a:lvl2pPr>
            <a:lvl3pPr marL="1245235" indent="0">
              <a:buNone/>
              <a:defRPr sz="2220">
                <a:solidFill>
                  <a:schemeClr val="tx1">
                    <a:tint val="75000"/>
                  </a:schemeClr>
                </a:solidFill>
              </a:defRPr>
            </a:lvl3pPr>
            <a:lvl4pPr marL="186817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4pPr>
            <a:lvl5pPr marL="249047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5pPr>
            <a:lvl6pPr marL="311340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6pPr>
            <a:lvl7pPr marL="3735705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7pPr>
            <a:lvl8pPr marL="435864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8pPr>
            <a:lvl9pPr marL="498094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4" y="1260483"/>
            <a:ext cx="5384800" cy="3563938"/>
          </a:xfrm>
          <a:prstGeom prst="rect">
            <a:avLst/>
          </a:prstGeom>
        </p:spPr>
        <p:txBody>
          <a:bodyPr/>
          <a:lstStyle>
            <a:lvl1pPr>
              <a:defRPr sz="3810"/>
            </a:lvl1pPr>
            <a:lvl2pPr>
              <a:defRPr sz="3280"/>
            </a:lvl2pPr>
            <a:lvl3pPr>
              <a:defRPr sz="2750"/>
            </a:lvl3pPr>
            <a:lvl4pPr>
              <a:defRPr sz="2435"/>
            </a:lvl4pPr>
            <a:lvl5pPr>
              <a:defRPr sz="2435"/>
            </a:lvl5pPr>
            <a:lvl6pPr>
              <a:defRPr sz="2435"/>
            </a:lvl6pPr>
            <a:lvl7pPr>
              <a:defRPr sz="2435"/>
            </a:lvl7pPr>
            <a:lvl8pPr>
              <a:defRPr sz="2435"/>
            </a:lvl8pPr>
            <a:lvl9pPr>
              <a:defRPr sz="24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5" y="1260483"/>
            <a:ext cx="5384800" cy="3563938"/>
          </a:xfrm>
          <a:prstGeom prst="rect">
            <a:avLst/>
          </a:prstGeom>
        </p:spPr>
        <p:txBody>
          <a:bodyPr/>
          <a:lstStyle>
            <a:lvl1pPr>
              <a:defRPr sz="3810"/>
            </a:lvl1pPr>
            <a:lvl2pPr>
              <a:defRPr sz="3280"/>
            </a:lvl2pPr>
            <a:lvl3pPr>
              <a:defRPr sz="2750"/>
            </a:lvl3pPr>
            <a:lvl4pPr>
              <a:defRPr sz="2435"/>
            </a:lvl4pPr>
            <a:lvl5pPr>
              <a:defRPr sz="2435"/>
            </a:lvl5pPr>
            <a:lvl6pPr>
              <a:defRPr sz="2435"/>
            </a:lvl6pPr>
            <a:lvl7pPr>
              <a:defRPr sz="2435"/>
            </a:lvl7pPr>
            <a:lvl8pPr>
              <a:defRPr sz="2435"/>
            </a:lvl8pPr>
            <a:lvl9pPr>
              <a:defRPr sz="24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80" b="1"/>
            </a:lvl1pPr>
            <a:lvl2pPr marL="622935" indent="0">
              <a:buNone/>
              <a:defRPr sz="2750" b="1"/>
            </a:lvl2pPr>
            <a:lvl3pPr marL="1245235" indent="0">
              <a:buNone/>
              <a:defRPr sz="2435" b="1"/>
            </a:lvl3pPr>
            <a:lvl4pPr marL="1868170" indent="0">
              <a:buNone/>
              <a:defRPr sz="2220" b="1"/>
            </a:lvl4pPr>
            <a:lvl5pPr marL="2490470" indent="0">
              <a:buNone/>
              <a:defRPr sz="2220" b="1"/>
            </a:lvl5pPr>
            <a:lvl6pPr marL="3113405" indent="0">
              <a:buNone/>
              <a:defRPr sz="2220" b="1"/>
            </a:lvl6pPr>
            <a:lvl7pPr marL="3735705" indent="0">
              <a:buNone/>
              <a:defRPr sz="2220" b="1"/>
            </a:lvl7pPr>
            <a:lvl8pPr marL="4358640" indent="0">
              <a:buNone/>
              <a:defRPr sz="2220" b="1"/>
            </a:lvl8pPr>
            <a:lvl9pPr marL="4980940" indent="0">
              <a:buNone/>
              <a:defRPr sz="222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4" y="2174879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3280"/>
            </a:lvl1pPr>
            <a:lvl2pPr>
              <a:defRPr sz="2750"/>
            </a:lvl2pPr>
            <a:lvl3pPr>
              <a:defRPr sz="2435"/>
            </a:lvl3pPr>
            <a:lvl4pPr>
              <a:defRPr sz="2220"/>
            </a:lvl4pPr>
            <a:lvl5pPr>
              <a:defRPr sz="2220"/>
            </a:lvl5pPr>
            <a:lvl6pPr>
              <a:defRPr sz="2220"/>
            </a:lvl6pPr>
            <a:lvl7pPr>
              <a:defRPr sz="2220"/>
            </a:lvl7pPr>
            <a:lvl8pPr>
              <a:defRPr sz="2220"/>
            </a:lvl8pPr>
            <a:lvl9pPr>
              <a:defRPr sz="22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7" y="1535117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80" b="1"/>
            </a:lvl1pPr>
            <a:lvl2pPr marL="622935" indent="0">
              <a:buNone/>
              <a:defRPr sz="2750" b="1"/>
            </a:lvl2pPr>
            <a:lvl3pPr marL="1245235" indent="0">
              <a:buNone/>
              <a:defRPr sz="2435" b="1"/>
            </a:lvl3pPr>
            <a:lvl4pPr marL="1868170" indent="0">
              <a:buNone/>
              <a:defRPr sz="2220" b="1"/>
            </a:lvl4pPr>
            <a:lvl5pPr marL="2490470" indent="0">
              <a:buNone/>
              <a:defRPr sz="2220" b="1"/>
            </a:lvl5pPr>
            <a:lvl6pPr marL="3113405" indent="0">
              <a:buNone/>
              <a:defRPr sz="2220" b="1"/>
            </a:lvl6pPr>
            <a:lvl7pPr marL="3735705" indent="0">
              <a:buNone/>
              <a:defRPr sz="2220" b="1"/>
            </a:lvl7pPr>
            <a:lvl8pPr marL="4358640" indent="0">
              <a:buNone/>
              <a:defRPr sz="2220" b="1"/>
            </a:lvl8pPr>
            <a:lvl9pPr marL="4980940" indent="0">
              <a:buNone/>
              <a:defRPr sz="222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7" y="2174879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80"/>
            </a:lvl1pPr>
            <a:lvl2pPr>
              <a:defRPr sz="2750"/>
            </a:lvl2pPr>
            <a:lvl3pPr>
              <a:defRPr sz="2435"/>
            </a:lvl3pPr>
            <a:lvl4pPr>
              <a:defRPr sz="2220"/>
            </a:lvl4pPr>
            <a:lvl5pPr>
              <a:defRPr sz="2220"/>
            </a:lvl5pPr>
            <a:lvl6pPr>
              <a:defRPr sz="2220"/>
            </a:lvl6pPr>
            <a:lvl7pPr>
              <a:defRPr sz="2220"/>
            </a:lvl7pPr>
            <a:lvl8pPr>
              <a:defRPr sz="2220"/>
            </a:lvl8pPr>
            <a:lvl9pPr>
              <a:defRPr sz="22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75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7" y="273054"/>
            <a:ext cx="6815668" cy="5853113"/>
          </a:xfrm>
          <a:prstGeom prst="rect">
            <a:avLst/>
          </a:prstGeom>
        </p:spPr>
        <p:txBody>
          <a:bodyPr/>
          <a:lstStyle>
            <a:lvl1pPr>
              <a:defRPr sz="4340"/>
            </a:lvl1pPr>
            <a:lvl2pPr>
              <a:defRPr sz="3810"/>
            </a:lvl2pPr>
            <a:lvl3pPr>
              <a:defRPr sz="3280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622935" indent="0">
              <a:buNone/>
              <a:defRPr sz="1585"/>
            </a:lvl2pPr>
            <a:lvl3pPr marL="1245235" indent="0">
              <a:buNone/>
              <a:defRPr sz="1375"/>
            </a:lvl3pPr>
            <a:lvl4pPr marL="1868170" indent="0">
              <a:buNone/>
              <a:defRPr sz="1270"/>
            </a:lvl4pPr>
            <a:lvl5pPr marL="2490470" indent="0">
              <a:buNone/>
              <a:defRPr sz="1270"/>
            </a:lvl5pPr>
            <a:lvl6pPr marL="3113405" indent="0">
              <a:buNone/>
              <a:defRPr sz="1270"/>
            </a:lvl6pPr>
            <a:lvl7pPr marL="3735705" indent="0">
              <a:buNone/>
              <a:defRPr sz="1270"/>
            </a:lvl7pPr>
            <a:lvl8pPr marL="4358640" indent="0">
              <a:buNone/>
              <a:defRPr sz="1270"/>
            </a:lvl8pPr>
            <a:lvl9pPr marL="498094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6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75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80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40"/>
            </a:lvl1pPr>
            <a:lvl2pPr marL="622935" indent="0">
              <a:buNone/>
              <a:defRPr sz="3810"/>
            </a:lvl2pPr>
            <a:lvl3pPr marL="1245235" indent="0">
              <a:buNone/>
              <a:defRPr sz="3280"/>
            </a:lvl3pPr>
            <a:lvl4pPr marL="1868170" indent="0">
              <a:buNone/>
              <a:defRPr sz="2750"/>
            </a:lvl4pPr>
            <a:lvl5pPr marL="2490470" indent="0">
              <a:buNone/>
              <a:defRPr sz="2750"/>
            </a:lvl5pPr>
            <a:lvl6pPr marL="3113405" indent="0">
              <a:buNone/>
              <a:defRPr sz="2750"/>
            </a:lvl6pPr>
            <a:lvl7pPr marL="3735705" indent="0">
              <a:buNone/>
              <a:defRPr sz="2750"/>
            </a:lvl7pPr>
            <a:lvl8pPr marL="4358640" indent="0">
              <a:buNone/>
              <a:defRPr sz="2750"/>
            </a:lvl8pPr>
            <a:lvl9pPr marL="4980940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41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5"/>
            </a:lvl1pPr>
            <a:lvl2pPr marL="622935" indent="0">
              <a:buNone/>
              <a:defRPr sz="1585"/>
            </a:lvl2pPr>
            <a:lvl3pPr marL="1245235" indent="0">
              <a:buNone/>
              <a:defRPr sz="1375"/>
            </a:lvl3pPr>
            <a:lvl4pPr marL="1868170" indent="0">
              <a:buNone/>
              <a:defRPr sz="1270"/>
            </a:lvl4pPr>
            <a:lvl5pPr marL="2490470" indent="0">
              <a:buNone/>
              <a:defRPr sz="1270"/>
            </a:lvl5pPr>
            <a:lvl6pPr marL="3113405" indent="0">
              <a:buNone/>
              <a:defRPr sz="1270"/>
            </a:lvl6pPr>
            <a:lvl7pPr marL="3735705" indent="0">
              <a:buNone/>
              <a:defRPr sz="1270"/>
            </a:lvl7pPr>
            <a:lvl8pPr marL="4358640" indent="0">
              <a:buNone/>
              <a:defRPr sz="1270"/>
            </a:lvl8pPr>
            <a:lvl9pPr marL="4980940" indent="0">
              <a:buNone/>
              <a:defRPr sz="12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6" y="274644"/>
            <a:ext cx="10972801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6" y="1600202"/>
            <a:ext cx="10972801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5" y="215906"/>
            <a:ext cx="2743201" cy="460851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99" y="215906"/>
            <a:ext cx="8026400" cy="46085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1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FD725410-BEFA-4075-99F8-9B76E6135EB8}" type="datetimeFigureOut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8" y="6356357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45235"/>
            <a:endParaRPr lang="zh-CN" altLang="en-US" sz="2435">
              <a:solidFill>
                <a:srgbClr val="FFFFFF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45235"/>
            <a:fld id="{ABCBC4E8-88EF-4446-9533-1BB591964EAE}" type="slidenum">
              <a:rPr lang="zh-CN" altLang="en-US" sz="2435" smtClean="0">
                <a:solidFill>
                  <a:srgbClr val="FFFFFF"/>
                </a:solidFill>
              </a:rPr>
            </a:fld>
            <a:endParaRPr lang="zh-CN" altLang="en-US" sz="2435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23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15">
                <a:solidFill>
                  <a:schemeClr val="tx1">
                    <a:tint val="75000"/>
                  </a:schemeClr>
                </a:solidFill>
              </a:defRPr>
            </a:lvl1pPr>
            <a:lvl2pPr marL="483870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6774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3pPr>
            <a:lvl4pPr marL="145097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4pPr>
            <a:lvl5pPr marL="193484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5pPr>
            <a:lvl6pPr marL="241871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6pPr>
            <a:lvl7pPr marL="290258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7pPr>
            <a:lvl8pPr marL="338645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8pPr>
            <a:lvl9pPr marL="3870325" indent="0">
              <a:buNone/>
              <a:defRPr sz="1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8352" y="1511301"/>
            <a:ext cx="6811433" cy="4276725"/>
          </a:xfrm>
        </p:spPr>
        <p:txBody>
          <a:bodyPr/>
          <a:lstStyle>
            <a:lvl1pPr>
              <a:defRPr sz="2965"/>
            </a:lvl1pPr>
            <a:lvl2pPr>
              <a:defRPr sz="2540"/>
            </a:lvl2pPr>
            <a:lvl3pPr>
              <a:defRPr sz="2115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782985" y="1511301"/>
            <a:ext cx="6811433" cy="4276725"/>
          </a:xfrm>
        </p:spPr>
        <p:txBody>
          <a:bodyPr/>
          <a:lstStyle>
            <a:lvl1pPr>
              <a:defRPr sz="2965"/>
            </a:lvl1pPr>
            <a:lvl2pPr>
              <a:defRPr sz="2540"/>
            </a:lvl2pPr>
            <a:lvl3pPr>
              <a:defRPr sz="2115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70" indent="0">
              <a:buNone/>
              <a:defRPr sz="2115" b="1"/>
            </a:lvl2pPr>
            <a:lvl3pPr marL="967740" indent="0">
              <a:buNone/>
              <a:defRPr sz="1905" b="1"/>
            </a:lvl3pPr>
            <a:lvl4pPr marL="1450975" indent="0">
              <a:buNone/>
              <a:defRPr sz="1695" b="1"/>
            </a:lvl4pPr>
            <a:lvl5pPr marL="1934845" indent="0">
              <a:buNone/>
              <a:defRPr sz="1695" b="1"/>
            </a:lvl5pPr>
            <a:lvl6pPr marL="2418715" indent="0">
              <a:buNone/>
              <a:defRPr sz="1695" b="1"/>
            </a:lvl6pPr>
            <a:lvl7pPr marL="2902585" indent="0">
              <a:buNone/>
              <a:defRPr sz="1695" b="1"/>
            </a:lvl7pPr>
            <a:lvl8pPr marL="3386455" indent="0">
              <a:buNone/>
              <a:defRPr sz="1695" b="1"/>
            </a:lvl8pPr>
            <a:lvl9pPr marL="3870325" indent="0">
              <a:buNone/>
              <a:defRPr sz="16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7" cy="3951288"/>
          </a:xfrm>
        </p:spPr>
        <p:txBody>
          <a:bodyPr/>
          <a:lstStyle>
            <a:lvl1pPr>
              <a:defRPr sz="2540"/>
            </a:lvl1pPr>
            <a:lvl2pPr>
              <a:defRPr sz="2115"/>
            </a:lvl2pPr>
            <a:lvl3pPr>
              <a:defRPr sz="1905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3870" indent="0">
              <a:buNone/>
              <a:defRPr sz="2115" b="1"/>
            </a:lvl2pPr>
            <a:lvl3pPr marL="967740" indent="0">
              <a:buNone/>
              <a:defRPr sz="1905" b="1"/>
            </a:lvl3pPr>
            <a:lvl4pPr marL="1450975" indent="0">
              <a:buNone/>
              <a:defRPr sz="1695" b="1"/>
            </a:lvl4pPr>
            <a:lvl5pPr marL="1934845" indent="0">
              <a:buNone/>
              <a:defRPr sz="1695" b="1"/>
            </a:lvl5pPr>
            <a:lvl6pPr marL="2418715" indent="0">
              <a:buNone/>
              <a:defRPr sz="1695" b="1"/>
            </a:lvl6pPr>
            <a:lvl7pPr marL="2902585" indent="0">
              <a:buNone/>
              <a:defRPr sz="1695" b="1"/>
            </a:lvl7pPr>
            <a:lvl8pPr marL="3386455" indent="0">
              <a:buNone/>
              <a:defRPr sz="1695" b="1"/>
            </a:lvl8pPr>
            <a:lvl9pPr marL="3870325" indent="0">
              <a:buNone/>
              <a:defRPr sz="169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951288"/>
          </a:xfrm>
        </p:spPr>
        <p:txBody>
          <a:bodyPr/>
          <a:lstStyle>
            <a:lvl1pPr>
              <a:defRPr sz="2540"/>
            </a:lvl1pPr>
            <a:lvl2pPr>
              <a:defRPr sz="2115"/>
            </a:lvl2pPr>
            <a:lvl3pPr>
              <a:defRPr sz="1905"/>
            </a:lvl3pPr>
            <a:lvl4pPr>
              <a:defRPr sz="1695"/>
            </a:lvl4pPr>
            <a:lvl5pPr>
              <a:defRPr sz="1695"/>
            </a:lvl5pPr>
            <a:lvl6pPr>
              <a:defRPr sz="1695"/>
            </a:lvl6pPr>
            <a:lvl7pPr>
              <a:defRPr sz="1695"/>
            </a:lvl7pPr>
            <a:lvl8pPr>
              <a:defRPr sz="1695"/>
            </a:lvl8pPr>
            <a:lvl9pPr>
              <a:defRPr sz="169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11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385"/>
            </a:lvl1pPr>
            <a:lvl2pPr>
              <a:defRPr sz="2965"/>
            </a:lvl2pPr>
            <a:lvl3pPr>
              <a:defRPr sz="2540"/>
            </a:lvl3pPr>
            <a:lvl4pPr>
              <a:defRPr sz="2115"/>
            </a:lvl4pPr>
            <a:lvl5pPr>
              <a:defRPr sz="2115"/>
            </a:lvl5pPr>
            <a:lvl6pPr>
              <a:defRPr sz="2115"/>
            </a:lvl6pPr>
            <a:lvl7pPr>
              <a:defRPr sz="2115"/>
            </a:lvl7pPr>
            <a:lvl8pPr>
              <a:defRPr sz="2115"/>
            </a:lvl8pPr>
            <a:lvl9pPr>
              <a:defRPr sz="211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0"/>
            <a:ext cx="4011084" cy="4691063"/>
          </a:xfrm>
        </p:spPr>
        <p:txBody>
          <a:bodyPr/>
          <a:lstStyle>
            <a:lvl1pPr marL="0" indent="0">
              <a:buNone/>
              <a:defRPr sz="1480"/>
            </a:lvl1pPr>
            <a:lvl2pPr marL="483870" indent="0">
              <a:buNone/>
              <a:defRPr sz="1270"/>
            </a:lvl2pPr>
            <a:lvl3pPr marL="967740" indent="0">
              <a:buNone/>
              <a:defRPr sz="1060"/>
            </a:lvl3pPr>
            <a:lvl4pPr marL="1450975" indent="0">
              <a:buNone/>
              <a:defRPr sz="950"/>
            </a:lvl4pPr>
            <a:lvl5pPr marL="1934845" indent="0">
              <a:buNone/>
              <a:defRPr sz="950"/>
            </a:lvl5pPr>
            <a:lvl6pPr marL="2418715" indent="0">
              <a:buNone/>
              <a:defRPr sz="950"/>
            </a:lvl6pPr>
            <a:lvl7pPr marL="2902585" indent="0">
              <a:buNone/>
              <a:defRPr sz="950"/>
            </a:lvl7pPr>
            <a:lvl8pPr marL="3386455" indent="0">
              <a:buNone/>
              <a:defRPr sz="950"/>
            </a:lvl8pPr>
            <a:lvl9pPr marL="3870325" indent="0">
              <a:buNone/>
              <a:defRPr sz="9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11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385"/>
            </a:lvl1pPr>
            <a:lvl2pPr marL="483870" indent="0">
              <a:buNone/>
              <a:defRPr sz="2965"/>
            </a:lvl2pPr>
            <a:lvl3pPr marL="967740" indent="0">
              <a:buNone/>
              <a:defRPr sz="2540"/>
            </a:lvl3pPr>
            <a:lvl4pPr marL="1450975" indent="0">
              <a:buNone/>
              <a:defRPr sz="2115"/>
            </a:lvl4pPr>
            <a:lvl5pPr marL="1934845" indent="0">
              <a:buNone/>
              <a:defRPr sz="2115"/>
            </a:lvl5pPr>
            <a:lvl6pPr marL="2418715" indent="0">
              <a:buNone/>
              <a:defRPr sz="2115"/>
            </a:lvl6pPr>
            <a:lvl7pPr marL="2902585" indent="0">
              <a:buNone/>
              <a:defRPr sz="2115"/>
            </a:lvl7pPr>
            <a:lvl8pPr marL="3386455" indent="0">
              <a:buNone/>
              <a:defRPr sz="2115"/>
            </a:lvl8pPr>
            <a:lvl9pPr marL="3870325" indent="0">
              <a:buNone/>
              <a:defRPr sz="211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80"/>
            </a:lvl1pPr>
            <a:lvl2pPr marL="483870" indent="0">
              <a:buNone/>
              <a:defRPr sz="1270"/>
            </a:lvl2pPr>
            <a:lvl3pPr marL="967740" indent="0">
              <a:buNone/>
              <a:defRPr sz="1060"/>
            </a:lvl3pPr>
            <a:lvl4pPr marL="1450975" indent="0">
              <a:buNone/>
              <a:defRPr sz="950"/>
            </a:lvl4pPr>
            <a:lvl5pPr marL="1934845" indent="0">
              <a:buNone/>
              <a:defRPr sz="950"/>
            </a:lvl5pPr>
            <a:lvl6pPr marL="2418715" indent="0">
              <a:buNone/>
              <a:defRPr sz="950"/>
            </a:lvl6pPr>
            <a:lvl7pPr marL="2902585" indent="0">
              <a:buNone/>
              <a:defRPr sz="950"/>
            </a:lvl7pPr>
            <a:lvl8pPr marL="3386455" indent="0">
              <a:buNone/>
              <a:defRPr sz="950"/>
            </a:lvl8pPr>
            <a:lvl9pPr marL="3870325" indent="0">
              <a:buNone/>
              <a:defRPr sz="9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9E12-B4B2-45E3-8380-85B0EFC690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9C2AD-CA39-43E2-BBEF-768E308D72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967740" rtl="0" eaLnBrk="1" latinLnBrk="0" hangingPunct="1">
        <a:spcBef>
          <a:spcPct val="0"/>
        </a:spcBef>
        <a:buNone/>
        <a:defRPr sz="46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585" indent="-36258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85" kern="12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2260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65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69291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15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»"/>
        <a:defRPr sz="2115" kern="1200">
          <a:solidFill>
            <a:schemeClr val="tx1"/>
          </a:solidFill>
          <a:latin typeface="+mn-lt"/>
          <a:ea typeface="+mn-ea"/>
          <a:cs typeface="+mn-cs"/>
        </a:defRPr>
      </a:lvl5pPr>
      <a:lvl6pPr marL="266065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6pPr>
      <a:lvl7pPr marL="314452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7pPr>
      <a:lvl8pPr marL="362839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8pPr>
      <a:lvl9pPr marL="4112260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097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484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871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258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45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325" algn="l" defTabSz="96774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45235" rtl="0" eaLnBrk="1" latinLnBrk="0" hangingPunct="1">
        <a:spcBef>
          <a:spcPct val="0"/>
        </a:spcBef>
        <a:buNone/>
        <a:defRPr sz="60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6725" indent="-466725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40" kern="1200">
          <a:solidFill>
            <a:schemeClr val="tx1"/>
          </a:solidFill>
          <a:latin typeface="+mn-lt"/>
          <a:ea typeface="+mn-ea"/>
          <a:cs typeface="+mn-cs"/>
        </a:defRPr>
      </a:lvl1pPr>
      <a:lvl2pPr marL="1011555" indent="-389255" algn="l" defTabSz="1245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10" kern="1200">
          <a:solidFill>
            <a:schemeClr val="tx1"/>
          </a:solidFill>
          <a:latin typeface="+mn-lt"/>
          <a:ea typeface="+mn-ea"/>
          <a:cs typeface="+mn-cs"/>
        </a:defRPr>
      </a:lvl2pPr>
      <a:lvl3pPr marL="1556385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80" kern="1200">
          <a:solidFill>
            <a:schemeClr val="tx1"/>
          </a:solidFill>
          <a:latin typeface="+mn-lt"/>
          <a:ea typeface="+mn-ea"/>
          <a:cs typeface="+mn-cs"/>
        </a:defRPr>
      </a:lvl3pPr>
      <a:lvl4pPr marL="217932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4pPr>
      <a:lvl5pPr marL="280162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»"/>
        <a:defRPr sz="2750" kern="1200">
          <a:solidFill>
            <a:schemeClr val="tx1"/>
          </a:solidFill>
          <a:latin typeface="+mn-lt"/>
          <a:ea typeface="+mn-ea"/>
          <a:cs typeface="+mn-cs"/>
        </a:defRPr>
      </a:lvl5pPr>
      <a:lvl6pPr marL="3424555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6pPr>
      <a:lvl7pPr marL="404749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7pPr>
      <a:lvl8pPr marL="4669790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8pPr>
      <a:lvl9pPr marL="5292725" indent="-311150" algn="l" defTabSz="12452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1pPr>
      <a:lvl2pPr marL="62293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2pPr>
      <a:lvl3pPr marL="124523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3pPr>
      <a:lvl4pPr marL="186817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4pPr>
      <a:lvl5pPr marL="249047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5pPr>
      <a:lvl6pPr marL="311340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6pPr>
      <a:lvl7pPr marL="3735705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7pPr>
      <a:lvl8pPr marL="435864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8pPr>
      <a:lvl9pPr marL="4980940" algn="l" defTabSz="1245235" rtl="0" eaLnBrk="1" latinLnBrk="0" hangingPunct="1">
        <a:defRPr sz="24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6"/>
          <p:cNvSpPr/>
          <p:nvPr/>
        </p:nvSpPr>
        <p:spPr>
          <a:xfrm rot="19586943">
            <a:off x="9012994" y="788641"/>
            <a:ext cx="2061674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等腰三角形 16"/>
          <p:cNvSpPr/>
          <p:nvPr/>
        </p:nvSpPr>
        <p:spPr>
          <a:xfrm rot="8681015">
            <a:off x="9474440" y="1615667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 flipH="1">
            <a:off x="8710047" y="2478002"/>
            <a:ext cx="3481952" cy="3527591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9800000">
            <a:off x="7958176" y="5532633"/>
            <a:ext cx="830245" cy="71572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等腰三角形 4"/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平行四边形 6"/>
          <p:cNvSpPr/>
          <p:nvPr/>
        </p:nvSpPr>
        <p:spPr>
          <a:xfrm rot="19586943">
            <a:off x="9267262" y="2261145"/>
            <a:ext cx="2383298" cy="1284683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683257" h="1284683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/>
        </p:nvSpPr>
        <p:spPr>
          <a:xfrm rot="19800000">
            <a:off x="8979380" y="3295458"/>
            <a:ext cx="2434516" cy="694900"/>
          </a:xfrm>
          <a:custGeom>
            <a:avLst/>
            <a:gdLst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830245 w 830245"/>
              <a:gd name="connsiteY2" fmla="*/ 715728 h 715728"/>
              <a:gd name="connsiteX3" fmla="*/ 0 w 830245"/>
              <a:gd name="connsiteY3" fmla="*/ 715728 h 715728"/>
              <a:gd name="connsiteX0-1" fmla="*/ 0 w 830245"/>
              <a:gd name="connsiteY0-2" fmla="*/ 715728 h 715728"/>
              <a:gd name="connsiteX1-3" fmla="*/ 415123 w 830245"/>
              <a:gd name="connsiteY1-4" fmla="*/ 0 h 715728"/>
              <a:gd name="connsiteX2-5" fmla="*/ 657633 w 830245"/>
              <a:gd name="connsiteY2-6" fmla="*/ 377683 h 715728"/>
              <a:gd name="connsiteX3-7" fmla="*/ 830245 w 830245"/>
              <a:gd name="connsiteY3-8" fmla="*/ 715728 h 715728"/>
              <a:gd name="connsiteX4" fmla="*/ 0 w 830245"/>
              <a:gd name="connsiteY4" fmla="*/ 715728 h 715728"/>
              <a:gd name="connsiteX0-9" fmla="*/ 0 w 2580493"/>
              <a:gd name="connsiteY0-10" fmla="*/ 715728 h 715728"/>
              <a:gd name="connsiteX1-11" fmla="*/ 415123 w 2580493"/>
              <a:gd name="connsiteY1-12" fmla="*/ 0 h 715728"/>
              <a:gd name="connsiteX2-13" fmla="*/ 2580493 w 2580493"/>
              <a:gd name="connsiteY2-14" fmla="*/ 59334 h 715728"/>
              <a:gd name="connsiteX3-15" fmla="*/ 830245 w 2580493"/>
              <a:gd name="connsiteY3-16" fmla="*/ 715728 h 715728"/>
              <a:gd name="connsiteX4-17" fmla="*/ 0 w 2580493"/>
              <a:gd name="connsiteY4-18" fmla="*/ 715728 h 715728"/>
              <a:gd name="connsiteX0-19" fmla="*/ 0 w 3845273"/>
              <a:gd name="connsiteY0-20" fmla="*/ 715728 h 715728"/>
              <a:gd name="connsiteX1-21" fmla="*/ 415123 w 3845273"/>
              <a:gd name="connsiteY1-22" fmla="*/ 0 h 715728"/>
              <a:gd name="connsiteX2-23" fmla="*/ 2580493 w 3845273"/>
              <a:gd name="connsiteY2-24" fmla="*/ 59334 h 715728"/>
              <a:gd name="connsiteX3-25" fmla="*/ 3845273 w 3845273"/>
              <a:gd name="connsiteY3-26" fmla="*/ 468958 h 715728"/>
              <a:gd name="connsiteX4-27" fmla="*/ 0 w 3845273"/>
              <a:gd name="connsiteY4-28" fmla="*/ 715728 h 715728"/>
              <a:gd name="connsiteX0-29" fmla="*/ 0 w 3845273"/>
              <a:gd name="connsiteY0-30" fmla="*/ 759143 h 759143"/>
              <a:gd name="connsiteX1-31" fmla="*/ 415123 w 3845273"/>
              <a:gd name="connsiteY1-32" fmla="*/ 43415 h 759143"/>
              <a:gd name="connsiteX2-33" fmla="*/ 3478291 w 3845273"/>
              <a:gd name="connsiteY2-34" fmla="*/ 0 h 759143"/>
              <a:gd name="connsiteX3-35" fmla="*/ 3845273 w 3845273"/>
              <a:gd name="connsiteY3-36" fmla="*/ 512373 h 759143"/>
              <a:gd name="connsiteX4-37" fmla="*/ 0 w 3845273"/>
              <a:gd name="connsiteY4-38" fmla="*/ 759143 h 759143"/>
              <a:gd name="connsiteX0-39" fmla="*/ 0 w 3478291"/>
              <a:gd name="connsiteY0-40" fmla="*/ 759143 h 759143"/>
              <a:gd name="connsiteX1-41" fmla="*/ 415123 w 3478291"/>
              <a:gd name="connsiteY1-42" fmla="*/ 43415 h 759143"/>
              <a:gd name="connsiteX2-43" fmla="*/ 3478291 w 3478291"/>
              <a:gd name="connsiteY2-44" fmla="*/ 0 h 759143"/>
              <a:gd name="connsiteX3-45" fmla="*/ 3214485 w 3478291"/>
              <a:gd name="connsiteY3-46" fmla="*/ 582952 h 759143"/>
              <a:gd name="connsiteX4-47" fmla="*/ 0 w 3478291"/>
              <a:gd name="connsiteY4-48" fmla="*/ 759143 h 759143"/>
              <a:gd name="connsiteX0-49" fmla="*/ 564192 w 3063168"/>
              <a:gd name="connsiteY0-50" fmla="*/ 703460 h 703460"/>
              <a:gd name="connsiteX1-51" fmla="*/ 0 w 3063168"/>
              <a:gd name="connsiteY1-52" fmla="*/ 43415 h 703460"/>
              <a:gd name="connsiteX2-53" fmla="*/ 3063168 w 3063168"/>
              <a:gd name="connsiteY2-54" fmla="*/ 0 h 703460"/>
              <a:gd name="connsiteX3-55" fmla="*/ 2799362 w 3063168"/>
              <a:gd name="connsiteY3-56" fmla="*/ 582952 h 703460"/>
              <a:gd name="connsiteX4-57" fmla="*/ 564192 w 3063168"/>
              <a:gd name="connsiteY4-58" fmla="*/ 703460 h 703460"/>
              <a:gd name="connsiteX0-59" fmla="*/ 889430 w 3388406"/>
              <a:gd name="connsiteY0-60" fmla="*/ 703460 h 703460"/>
              <a:gd name="connsiteX1-61" fmla="*/ 0 w 3388406"/>
              <a:gd name="connsiteY1-62" fmla="*/ 41966 h 703460"/>
              <a:gd name="connsiteX2-63" fmla="*/ 3388406 w 3388406"/>
              <a:gd name="connsiteY2-64" fmla="*/ 0 h 703460"/>
              <a:gd name="connsiteX3-65" fmla="*/ 3124600 w 3388406"/>
              <a:gd name="connsiteY3-66" fmla="*/ 582952 h 703460"/>
              <a:gd name="connsiteX4-67" fmla="*/ 889430 w 3388406"/>
              <a:gd name="connsiteY4-68" fmla="*/ 703460 h 703460"/>
              <a:gd name="connsiteX0-69" fmla="*/ 938296 w 3437272"/>
              <a:gd name="connsiteY0-70" fmla="*/ 703460 h 703460"/>
              <a:gd name="connsiteX1-71" fmla="*/ 0 w 3437272"/>
              <a:gd name="connsiteY1-72" fmla="*/ 153498 h 703460"/>
              <a:gd name="connsiteX2-73" fmla="*/ 3437272 w 3437272"/>
              <a:gd name="connsiteY2-74" fmla="*/ 0 h 703460"/>
              <a:gd name="connsiteX3-75" fmla="*/ 3173466 w 3437272"/>
              <a:gd name="connsiteY3-76" fmla="*/ 582952 h 703460"/>
              <a:gd name="connsiteX4-77" fmla="*/ 938296 w 3437272"/>
              <a:gd name="connsiteY4-78" fmla="*/ 703460 h 703460"/>
              <a:gd name="connsiteX0-79" fmla="*/ 903360 w 3402336"/>
              <a:gd name="connsiteY0-80" fmla="*/ 703460 h 703460"/>
              <a:gd name="connsiteX1-81" fmla="*/ 0 w 3402336"/>
              <a:gd name="connsiteY1-82" fmla="*/ 173668 h 703460"/>
              <a:gd name="connsiteX2-83" fmla="*/ 3402336 w 3402336"/>
              <a:gd name="connsiteY2-84" fmla="*/ 0 h 703460"/>
              <a:gd name="connsiteX3-85" fmla="*/ 3138530 w 3402336"/>
              <a:gd name="connsiteY3-86" fmla="*/ 582952 h 703460"/>
              <a:gd name="connsiteX4-87" fmla="*/ 903360 w 3402336"/>
              <a:gd name="connsiteY4-88" fmla="*/ 703460 h 703460"/>
              <a:gd name="connsiteX0-89" fmla="*/ 738040 w 3402336"/>
              <a:gd name="connsiteY0-90" fmla="*/ 747757 h 747757"/>
              <a:gd name="connsiteX1-91" fmla="*/ 0 w 3402336"/>
              <a:gd name="connsiteY1-92" fmla="*/ 173668 h 747757"/>
              <a:gd name="connsiteX2-93" fmla="*/ 3402336 w 3402336"/>
              <a:gd name="connsiteY2-94" fmla="*/ 0 h 747757"/>
              <a:gd name="connsiteX3-95" fmla="*/ 3138530 w 3402336"/>
              <a:gd name="connsiteY3-96" fmla="*/ 582952 h 747757"/>
              <a:gd name="connsiteX4-97" fmla="*/ 738040 w 3402336"/>
              <a:gd name="connsiteY4-98" fmla="*/ 747757 h 747757"/>
              <a:gd name="connsiteX0-99" fmla="*/ 738040 w 3402336"/>
              <a:gd name="connsiteY0-100" fmla="*/ 747757 h 747757"/>
              <a:gd name="connsiteX1-101" fmla="*/ 0 w 3402336"/>
              <a:gd name="connsiteY1-102" fmla="*/ 173668 h 747757"/>
              <a:gd name="connsiteX2-103" fmla="*/ 3402336 w 3402336"/>
              <a:gd name="connsiteY2-104" fmla="*/ 0 h 747757"/>
              <a:gd name="connsiteX3-105" fmla="*/ 3048487 w 3402336"/>
              <a:gd name="connsiteY3-106" fmla="*/ 577548 h 747757"/>
              <a:gd name="connsiteX4-107" fmla="*/ 738040 w 3402336"/>
              <a:gd name="connsiteY4-108" fmla="*/ 747757 h 747757"/>
              <a:gd name="connsiteX0-109" fmla="*/ 738040 w 3534041"/>
              <a:gd name="connsiteY0-110" fmla="*/ 733828 h 733828"/>
              <a:gd name="connsiteX1-111" fmla="*/ 0 w 3534041"/>
              <a:gd name="connsiteY1-112" fmla="*/ 159739 h 733828"/>
              <a:gd name="connsiteX2-113" fmla="*/ 3534041 w 3534041"/>
              <a:gd name="connsiteY2-114" fmla="*/ 0 h 733828"/>
              <a:gd name="connsiteX3-115" fmla="*/ 3048487 w 3534041"/>
              <a:gd name="connsiteY3-116" fmla="*/ 563619 h 733828"/>
              <a:gd name="connsiteX4-117" fmla="*/ 738040 w 3534041"/>
              <a:gd name="connsiteY4-118" fmla="*/ 733828 h 733828"/>
              <a:gd name="connsiteX0-119" fmla="*/ 738040 w 3604397"/>
              <a:gd name="connsiteY0-120" fmla="*/ 801899 h 801899"/>
              <a:gd name="connsiteX1-121" fmla="*/ 0 w 3604397"/>
              <a:gd name="connsiteY1-122" fmla="*/ 227810 h 801899"/>
              <a:gd name="connsiteX2-123" fmla="*/ 3604397 w 3604397"/>
              <a:gd name="connsiteY2-124" fmla="*/ 0 h 801899"/>
              <a:gd name="connsiteX3-125" fmla="*/ 3048487 w 3604397"/>
              <a:gd name="connsiteY3-126" fmla="*/ 631690 h 801899"/>
              <a:gd name="connsiteX4-127" fmla="*/ 738040 w 3604397"/>
              <a:gd name="connsiteY4-128" fmla="*/ 801899 h 801899"/>
              <a:gd name="connsiteX0-129" fmla="*/ 738040 w 3604397"/>
              <a:gd name="connsiteY0-130" fmla="*/ 801899 h 801899"/>
              <a:gd name="connsiteX1-131" fmla="*/ 0 w 3604397"/>
              <a:gd name="connsiteY1-132" fmla="*/ 227810 h 801899"/>
              <a:gd name="connsiteX2-133" fmla="*/ 3604397 w 3604397"/>
              <a:gd name="connsiteY2-134" fmla="*/ 0 h 801899"/>
              <a:gd name="connsiteX3-135" fmla="*/ 3108516 w 3604397"/>
              <a:gd name="connsiteY3-136" fmla="*/ 635293 h 801899"/>
              <a:gd name="connsiteX4-137" fmla="*/ 738040 w 3604397"/>
              <a:gd name="connsiteY4-138" fmla="*/ 801899 h 801899"/>
              <a:gd name="connsiteX0-139" fmla="*/ 738040 w 4142939"/>
              <a:gd name="connsiteY0-140" fmla="*/ 801899 h 801899"/>
              <a:gd name="connsiteX1-141" fmla="*/ 0 w 4142939"/>
              <a:gd name="connsiteY1-142" fmla="*/ 227810 h 801899"/>
              <a:gd name="connsiteX2-143" fmla="*/ 3604397 w 4142939"/>
              <a:gd name="connsiteY2-144" fmla="*/ 0 h 801899"/>
              <a:gd name="connsiteX3-145" fmla="*/ 4142939 w 4142939"/>
              <a:gd name="connsiteY3-146" fmla="*/ 564843 h 801899"/>
              <a:gd name="connsiteX4-147" fmla="*/ 738040 w 4142939"/>
              <a:gd name="connsiteY4-148" fmla="*/ 801899 h 801899"/>
              <a:gd name="connsiteX0-149" fmla="*/ 738040 w 4361967"/>
              <a:gd name="connsiteY0-150" fmla="*/ 876918 h 876918"/>
              <a:gd name="connsiteX1-151" fmla="*/ 0 w 4361967"/>
              <a:gd name="connsiteY1-152" fmla="*/ 302829 h 876918"/>
              <a:gd name="connsiteX2-153" fmla="*/ 4361967 w 4361967"/>
              <a:gd name="connsiteY2-154" fmla="*/ 0 h 876918"/>
              <a:gd name="connsiteX3-155" fmla="*/ 4142939 w 4361967"/>
              <a:gd name="connsiteY3-156" fmla="*/ 639862 h 876918"/>
              <a:gd name="connsiteX4-157" fmla="*/ 738040 w 4361967"/>
              <a:gd name="connsiteY4-158" fmla="*/ 876918 h 876918"/>
              <a:gd name="connsiteX0-159" fmla="*/ 738040 w 4295215"/>
              <a:gd name="connsiteY0-160" fmla="*/ 868876 h 868876"/>
              <a:gd name="connsiteX1-161" fmla="*/ 0 w 4295215"/>
              <a:gd name="connsiteY1-162" fmla="*/ 294787 h 868876"/>
              <a:gd name="connsiteX2-163" fmla="*/ 4295215 w 4295215"/>
              <a:gd name="connsiteY2-164" fmla="*/ 0 h 868876"/>
              <a:gd name="connsiteX3-165" fmla="*/ 4142939 w 4295215"/>
              <a:gd name="connsiteY3-166" fmla="*/ 631820 h 868876"/>
              <a:gd name="connsiteX4-167" fmla="*/ 738040 w 4295215"/>
              <a:gd name="connsiteY4-168" fmla="*/ 868876 h 868876"/>
              <a:gd name="connsiteX0-169" fmla="*/ 738040 w 4295215"/>
              <a:gd name="connsiteY0-170" fmla="*/ 868876 h 868876"/>
              <a:gd name="connsiteX1-171" fmla="*/ 0 w 4295215"/>
              <a:gd name="connsiteY1-172" fmla="*/ 294787 h 868876"/>
              <a:gd name="connsiteX2-173" fmla="*/ 4295215 w 4295215"/>
              <a:gd name="connsiteY2-174" fmla="*/ 0 h 868876"/>
              <a:gd name="connsiteX3-175" fmla="*/ 4188203 w 4295215"/>
              <a:gd name="connsiteY3-176" fmla="*/ 580316 h 868876"/>
              <a:gd name="connsiteX4-177" fmla="*/ 738040 w 4295215"/>
              <a:gd name="connsiteY4-178" fmla="*/ 868876 h 868876"/>
              <a:gd name="connsiteX0-179" fmla="*/ 738040 w 4295215"/>
              <a:gd name="connsiteY0-180" fmla="*/ 868876 h 868876"/>
              <a:gd name="connsiteX1-181" fmla="*/ 0 w 4295215"/>
              <a:gd name="connsiteY1-182" fmla="*/ 294787 h 868876"/>
              <a:gd name="connsiteX2-183" fmla="*/ 4295215 w 4295215"/>
              <a:gd name="connsiteY2-184" fmla="*/ 0 h 868876"/>
              <a:gd name="connsiteX3-185" fmla="*/ 4177876 w 4295215"/>
              <a:gd name="connsiteY3-186" fmla="*/ 651991 h 868876"/>
              <a:gd name="connsiteX4-187" fmla="*/ 738040 w 4295215"/>
              <a:gd name="connsiteY4-188" fmla="*/ 868876 h 868876"/>
              <a:gd name="connsiteX0-189" fmla="*/ 235834 w 4295215"/>
              <a:gd name="connsiteY0-190" fmla="*/ 905001 h 905001"/>
              <a:gd name="connsiteX1-191" fmla="*/ 0 w 4295215"/>
              <a:gd name="connsiteY1-192" fmla="*/ 294787 h 905001"/>
              <a:gd name="connsiteX2-193" fmla="*/ 4295215 w 4295215"/>
              <a:gd name="connsiteY2-194" fmla="*/ 0 h 905001"/>
              <a:gd name="connsiteX3-195" fmla="*/ 4177876 w 4295215"/>
              <a:gd name="connsiteY3-196" fmla="*/ 651991 h 905001"/>
              <a:gd name="connsiteX4-197" fmla="*/ 235834 w 4295215"/>
              <a:gd name="connsiteY4-198" fmla="*/ 905001 h 905001"/>
              <a:gd name="connsiteX0-199" fmla="*/ 467072 w 4526453"/>
              <a:gd name="connsiteY0-200" fmla="*/ 905001 h 905001"/>
              <a:gd name="connsiteX1-201" fmla="*/ 0 w 4526453"/>
              <a:gd name="connsiteY1-202" fmla="*/ 533938 h 905001"/>
              <a:gd name="connsiteX2-203" fmla="*/ 4526453 w 4526453"/>
              <a:gd name="connsiteY2-204" fmla="*/ 0 h 905001"/>
              <a:gd name="connsiteX3-205" fmla="*/ 4409114 w 4526453"/>
              <a:gd name="connsiteY3-206" fmla="*/ 651991 h 905001"/>
              <a:gd name="connsiteX4-207" fmla="*/ 467072 w 4526453"/>
              <a:gd name="connsiteY4-208" fmla="*/ 905001 h 905001"/>
              <a:gd name="connsiteX0-209" fmla="*/ 467072 w 4513842"/>
              <a:gd name="connsiteY0-210" fmla="*/ 694900 h 694900"/>
              <a:gd name="connsiteX1-211" fmla="*/ 0 w 4513842"/>
              <a:gd name="connsiteY1-212" fmla="*/ 323837 h 694900"/>
              <a:gd name="connsiteX2-213" fmla="*/ 4513842 w 4513842"/>
              <a:gd name="connsiteY2-214" fmla="*/ 0 h 694900"/>
              <a:gd name="connsiteX3-215" fmla="*/ 4409114 w 4513842"/>
              <a:gd name="connsiteY3-216" fmla="*/ 441890 h 694900"/>
              <a:gd name="connsiteX4-217" fmla="*/ 467072 w 4513842"/>
              <a:gd name="connsiteY4-218" fmla="*/ 694900 h 69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513842" h="694900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菱形 10"/>
          <p:cNvSpPr/>
          <p:nvPr/>
        </p:nvSpPr>
        <p:spPr>
          <a:xfrm>
            <a:off x="9686398" y="1085460"/>
            <a:ext cx="2483907" cy="1513647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平行四边形 11"/>
          <p:cNvSpPr/>
          <p:nvPr/>
        </p:nvSpPr>
        <p:spPr>
          <a:xfrm>
            <a:off x="8837594" y="1674110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19800000">
            <a:off x="11079596" y="1649001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2"/>
          <p:cNvSpPr/>
          <p:nvPr/>
        </p:nvSpPr>
        <p:spPr>
          <a:xfrm rot="16200000">
            <a:off x="10320263" y="2265799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16200000">
            <a:off x="10462329" y="884712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等腰三角形 15"/>
          <p:cNvSpPr/>
          <p:nvPr/>
        </p:nvSpPr>
        <p:spPr>
          <a:xfrm rot="5400000">
            <a:off x="11046828" y="933562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等腰三角形 18"/>
          <p:cNvSpPr/>
          <p:nvPr/>
        </p:nvSpPr>
        <p:spPr>
          <a:xfrm rot="19800000">
            <a:off x="9264057" y="727614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梯形 19"/>
          <p:cNvSpPr/>
          <p:nvPr/>
        </p:nvSpPr>
        <p:spPr>
          <a:xfrm rot="8948101">
            <a:off x="8493032" y="932736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755183" y="1148285"/>
            <a:ext cx="2496462" cy="83805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 smtClean="0"/>
              <a:t>2023</a:t>
            </a:r>
            <a:endParaRPr lang="zh-CN" altLang="en-US" sz="4400" b="1" dirty="0"/>
          </a:p>
        </p:txBody>
      </p:sp>
      <p:sp>
        <p:nvSpPr>
          <p:cNvPr id="22" name="文本框 21"/>
          <p:cNvSpPr txBox="1"/>
          <p:nvPr/>
        </p:nvSpPr>
        <p:spPr>
          <a:xfrm>
            <a:off x="78105" y="2477770"/>
            <a:ext cx="9608185" cy="1999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67740"/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广西公共资源交易平台系统（百色）</a:t>
            </a:r>
            <a:endParaRPr lang="en-US" altLang="zh-CN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招标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代理培训</a:t>
            </a:r>
            <a:endParaRPr lang="zh-CN" altLang="en-US" sz="4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dist" defTabSz="967740"/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372136" y="5705831"/>
            <a:ext cx="214364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967740"/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2023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lang="en-US" altLang="zh-CN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06</a:t>
            </a:r>
            <a:r>
              <a:rPr lang="zh-CN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34708" y="298911"/>
            <a:ext cx="579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系统登录地址：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4850" y="822131"/>
            <a:ext cx="11684894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门户网站：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http://202.103.240.162:8081/GgzyjySSO/login/oauth2login?PlatformCode=E4510002866</a:t>
            </a:r>
            <a:endParaRPr lang="zh-CN" altLang="en-US" sz="2800" b="1" dirty="0" smtClean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4420" y="2205990"/>
            <a:ext cx="8665845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245" y="2795905"/>
            <a:ext cx="11572875" cy="12668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" y="2814955"/>
            <a:ext cx="11572875" cy="12668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45" y="2795905"/>
            <a:ext cx="11649075" cy="1219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5" y="2805430"/>
            <a:ext cx="11658600" cy="1257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245" y="2805430"/>
            <a:ext cx="11668125" cy="1276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5725" y="1488166"/>
            <a:ext cx="237039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应用服务（快捷菜单）</a:t>
            </a:r>
            <a:endParaRPr lang="en-US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项目登记</a:t>
            </a:r>
            <a:endParaRPr lang="zh-CN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招标公告</a:t>
            </a:r>
            <a:endParaRPr lang="zh-CN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招标文件</a:t>
            </a:r>
            <a:endParaRPr lang="zh-CN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清单备案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工作台</a:t>
            </a:r>
            <a:endParaRPr lang="zh-CN" altLang="zh-CN" sz="14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02" y="447627"/>
            <a:ext cx="9552340" cy="514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2372702" y="1201479"/>
            <a:ext cx="870228" cy="414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11302" y="1924493"/>
            <a:ext cx="8995145" cy="1297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0761790" y="4742121"/>
            <a:ext cx="870228" cy="4146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71450" y="949906"/>
            <a:ext cx="158969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菜单</a:t>
            </a:r>
            <a:endParaRPr lang="zh-CN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1450" y="3781711"/>
            <a:ext cx="158969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工作台</a:t>
            </a:r>
            <a:endParaRPr lang="zh-CN" altLang="zh-CN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6302" y="938006"/>
            <a:ext cx="10773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</a:rPr>
              <a:t>1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.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 项目</a:t>
            </a:r>
            <a:r>
              <a:rPr lang="zh-CN" altLang="en-US" sz="2800" b="1" dirty="0">
                <a:solidFill>
                  <a:schemeClr val="bg1"/>
                </a:solidFill>
              </a:rPr>
              <a:t>登记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16" y="1677841"/>
            <a:ext cx="9569750" cy="48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16" y="1677841"/>
            <a:ext cx="9569750" cy="417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16" y="1596885"/>
            <a:ext cx="9569750" cy="472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16" y="1513284"/>
            <a:ext cx="9569750" cy="501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"/>
          <p:cNvGrpSpPr/>
          <p:nvPr/>
        </p:nvGrpSpPr>
        <p:grpSpPr>
          <a:xfrm>
            <a:off x="694831" y="1766189"/>
            <a:ext cx="912443" cy="901130"/>
            <a:chOff x="1328007" y="2125758"/>
            <a:chExt cx="675950" cy="675951"/>
          </a:xfrm>
          <a:solidFill>
            <a:srgbClr val="1F497D"/>
          </a:solidFill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1F497D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54410" y="777628"/>
            <a:ext cx="10773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工作台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13309" y="1891724"/>
            <a:ext cx="10773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投标</a:t>
            </a:r>
            <a:r>
              <a:rPr lang="zh-CN" altLang="en-US" sz="2800" b="1" dirty="0">
                <a:solidFill>
                  <a:schemeClr val="bg1"/>
                </a:solidFill>
              </a:rPr>
              <a:t>邀请：招标公告发布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、以及查看</a:t>
            </a:r>
            <a:r>
              <a:rPr lang="zh-CN" altLang="en-US" sz="2800" b="1" dirty="0">
                <a:solidFill>
                  <a:schemeClr val="bg1"/>
                </a:solidFill>
              </a:rPr>
              <a:t>标段文件领取情况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11896" y="3494551"/>
            <a:ext cx="107731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434A54"/>
                </a:solidFill>
                <a:latin typeface="Source Sans Pro" panose="020B0503030403020204" pitchFamily="34" charset="0"/>
              </a:rPr>
              <a:t>招标</a:t>
            </a:r>
            <a:r>
              <a:rPr lang="zh-CN" altLang="zh-CN" sz="2800" b="1" dirty="0" smtClean="0">
                <a:solidFill>
                  <a:srgbClr val="434A54"/>
                </a:solidFill>
                <a:latin typeface="Source Sans Pro" panose="020B0503030403020204" pitchFamily="34" charset="0"/>
              </a:rPr>
              <a:t>公告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：</a:t>
            </a:r>
            <a:r>
              <a:rPr lang="zh-CN" altLang="en-US" sz="2800" b="1" dirty="0">
                <a:solidFill>
                  <a:schemeClr val="bg1"/>
                </a:solidFill>
              </a:rPr>
              <a:t>投标截止时间、评标方式、资质要求、标书领取和公告等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214405"/>
            <a:ext cx="10614858" cy="5200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214405"/>
            <a:ext cx="1102106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06" y="214405"/>
            <a:ext cx="11006518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"/>
          <p:cNvGrpSpPr/>
          <p:nvPr/>
        </p:nvGrpSpPr>
        <p:grpSpPr>
          <a:xfrm>
            <a:off x="694831" y="1766189"/>
            <a:ext cx="912443" cy="901130"/>
            <a:chOff x="1328007" y="2125758"/>
            <a:chExt cx="675950" cy="675951"/>
          </a:xfrm>
          <a:solidFill>
            <a:srgbClr val="1F497D"/>
          </a:solidFill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1F497D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54410" y="777628"/>
            <a:ext cx="10773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工作台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13310" y="1891724"/>
            <a:ext cx="104440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发</a:t>
            </a:r>
            <a:r>
              <a:rPr lang="zh-CN" altLang="en-US" sz="2800" b="1" dirty="0">
                <a:solidFill>
                  <a:schemeClr val="bg1"/>
                </a:solidFill>
              </a:rPr>
              <a:t>标：招标文件、清单、控制价文件和图纸登记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91378" y="2893343"/>
            <a:ext cx="8926867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招标</a:t>
            </a:r>
            <a:r>
              <a:rPr lang="zh-CN" altLang="en-US" sz="28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文件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：设置保证金金额、保证金缴纳方式，制作</a:t>
            </a:r>
            <a:r>
              <a:rPr lang="en-US" altLang="zh-CN" sz="32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gxzf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格式招标文件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1" y="283563"/>
            <a:ext cx="10893683" cy="5789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62" y="464953"/>
            <a:ext cx="11063803" cy="590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7"/>
          <p:cNvSpPr/>
          <p:nvPr/>
        </p:nvSpPr>
        <p:spPr bwMode="auto">
          <a:xfrm>
            <a:off x="1165895" y="2133674"/>
            <a:ext cx="1967059" cy="3263862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29" name="Rectangle 17"/>
          <p:cNvSpPr/>
          <p:nvPr/>
        </p:nvSpPr>
        <p:spPr bwMode="auto">
          <a:xfrm>
            <a:off x="3769792" y="2133674"/>
            <a:ext cx="1967059" cy="3263862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0" name="Rectangle 17"/>
          <p:cNvSpPr/>
          <p:nvPr/>
        </p:nvSpPr>
        <p:spPr bwMode="auto">
          <a:xfrm>
            <a:off x="6450153" y="2133674"/>
            <a:ext cx="1967059" cy="3263862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1" name="Rectangle 17"/>
          <p:cNvSpPr/>
          <p:nvPr/>
        </p:nvSpPr>
        <p:spPr bwMode="auto">
          <a:xfrm>
            <a:off x="9032207" y="2133674"/>
            <a:ext cx="1967059" cy="3263862"/>
          </a:xfrm>
          <a:prstGeom prst="rect">
            <a:avLst/>
          </a:prstGeom>
          <a:noFill/>
          <a:ln w="9525" cap="flat">
            <a:solidFill>
              <a:srgbClr val="1F497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</a:pPr>
            <a:endParaRPr lang="en-US" sz="2965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5" name="Rectangle 21"/>
          <p:cNvSpPr/>
          <p:nvPr/>
        </p:nvSpPr>
        <p:spPr bwMode="auto">
          <a:xfrm>
            <a:off x="1357214" y="3984701"/>
            <a:ext cx="1669763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中标候选人公示</a:t>
            </a:r>
            <a:endParaRPr lang="en-US" altLang="zh-CN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6" name="Rectangle 23"/>
          <p:cNvSpPr/>
          <p:nvPr/>
        </p:nvSpPr>
        <p:spPr bwMode="auto">
          <a:xfrm>
            <a:off x="4014338" y="3961052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中标结果公告</a:t>
            </a:r>
            <a:endParaRPr lang="en-US" altLang="zh-CN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7" name="Rectangle 25"/>
          <p:cNvSpPr/>
          <p:nvPr/>
        </p:nvSpPr>
        <p:spPr bwMode="auto">
          <a:xfrm>
            <a:off x="6697758" y="3937403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中标通知书</a:t>
            </a:r>
            <a:endParaRPr lang="en-US" altLang="zh-CN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38" name="Rectangle 27"/>
          <p:cNvSpPr/>
          <p:nvPr/>
        </p:nvSpPr>
        <p:spPr bwMode="auto">
          <a:xfrm>
            <a:off x="9293686" y="3945286"/>
            <a:ext cx="1477968" cy="26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书面报告备案</a:t>
            </a:r>
            <a:endParaRPr lang="en-US" altLang="zh-CN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grpSp>
        <p:nvGrpSpPr>
          <p:cNvPr id="42" name="Group 2"/>
          <p:cNvGrpSpPr/>
          <p:nvPr/>
        </p:nvGrpSpPr>
        <p:grpSpPr>
          <a:xfrm>
            <a:off x="4338325" y="2403073"/>
            <a:ext cx="911713" cy="901130"/>
            <a:chOff x="3291510" y="2125758"/>
            <a:chExt cx="675409" cy="675951"/>
          </a:xfrm>
          <a:solidFill>
            <a:srgbClr val="1F497D"/>
          </a:solidFill>
        </p:grpSpPr>
        <p:sp>
          <p:nvSpPr>
            <p:cNvPr id="43" name="Oval 7"/>
            <p:cNvSpPr/>
            <p:nvPr/>
          </p:nvSpPr>
          <p:spPr bwMode="auto">
            <a:xfrm>
              <a:off x="3291510" y="2125758"/>
              <a:ext cx="675409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/>
          </p:nvSpPr>
          <p:spPr bwMode="auto">
            <a:xfrm>
              <a:off x="3437830" y="2341712"/>
              <a:ext cx="385407" cy="256486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45" name="Group 4"/>
          <p:cNvGrpSpPr/>
          <p:nvPr/>
        </p:nvGrpSpPr>
        <p:grpSpPr>
          <a:xfrm>
            <a:off x="9616032" y="2403073"/>
            <a:ext cx="911713" cy="901130"/>
            <a:chOff x="7201308" y="2125758"/>
            <a:chExt cx="675409" cy="675951"/>
          </a:xfrm>
          <a:solidFill>
            <a:srgbClr val="1F497D"/>
          </a:solidFill>
        </p:grpSpPr>
        <p:sp>
          <p:nvSpPr>
            <p:cNvPr id="46" name="Oval 13"/>
            <p:cNvSpPr/>
            <p:nvPr/>
          </p:nvSpPr>
          <p:spPr bwMode="auto">
            <a:xfrm>
              <a:off x="7201308" y="2125758"/>
              <a:ext cx="675409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47" name="Freeform 7"/>
            <p:cNvSpPr>
              <a:spLocks noEditPoints="1"/>
            </p:cNvSpPr>
            <p:nvPr/>
          </p:nvSpPr>
          <p:spPr bwMode="auto">
            <a:xfrm>
              <a:off x="7349201" y="2302020"/>
              <a:ext cx="362484" cy="335870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48" name="Group 1"/>
          <p:cNvGrpSpPr/>
          <p:nvPr/>
        </p:nvGrpSpPr>
        <p:grpSpPr>
          <a:xfrm>
            <a:off x="1687858" y="2403073"/>
            <a:ext cx="912443" cy="901130"/>
            <a:chOff x="1328007" y="2125758"/>
            <a:chExt cx="675950" cy="675951"/>
          </a:xfrm>
          <a:solidFill>
            <a:srgbClr val="1F497D"/>
          </a:solidFill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1F497D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51" name="Group 3"/>
          <p:cNvGrpSpPr/>
          <p:nvPr/>
        </p:nvGrpSpPr>
        <p:grpSpPr>
          <a:xfrm>
            <a:off x="6977824" y="2403073"/>
            <a:ext cx="911713" cy="901130"/>
            <a:chOff x="5258922" y="2125758"/>
            <a:chExt cx="675409" cy="675951"/>
          </a:xfrm>
          <a:solidFill>
            <a:srgbClr val="1F497D"/>
          </a:solidFill>
        </p:grpSpPr>
        <p:sp>
          <p:nvSpPr>
            <p:cNvPr id="52" name="Oval 10"/>
            <p:cNvSpPr/>
            <p:nvPr/>
          </p:nvSpPr>
          <p:spPr bwMode="auto">
            <a:xfrm>
              <a:off x="5258922" y="2125758"/>
              <a:ext cx="675409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5442652" y="2316469"/>
              <a:ext cx="308223" cy="306972"/>
            </a:xfrm>
            <a:custGeom>
              <a:avLst/>
              <a:gdLst>
                <a:gd name="T0" fmla="*/ 141 w 152"/>
                <a:gd name="T1" fmla="*/ 152 h 152"/>
                <a:gd name="T2" fmla="*/ 132 w 152"/>
                <a:gd name="T3" fmla="*/ 148 h 152"/>
                <a:gd name="T4" fmla="*/ 101 w 152"/>
                <a:gd name="T5" fmla="*/ 117 h 152"/>
                <a:gd name="T6" fmla="*/ 65 w 152"/>
                <a:gd name="T7" fmla="*/ 128 h 152"/>
                <a:gd name="T8" fmla="*/ 0 w 152"/>
                <a:gd name="T9" fmla="*/ 64 h 152"/>
                <a:gd name="T10" fmla="*/ 65 w 152"/>
                <a:gd name="T11" fmla="*/ 0 h 152"/>
                <a:gd name="T12" fmla="*/ 129 w 152"/>
                <a:gd name="T13" fmla="*/ 64 h 152"/>
                <a:gd name="T14" fmla="*/ 118 w 152"/>
                <a:gd name="T15" fmla="*/ 100 h 152"/>
                <a:gd name="T16" fmla="*/ 149 w 152"/>
                <a:gd name="T17" fmla="*/ 132 h 152"/>
                <a:gd name="T18" fmla="*/ 152 w 152"/>
                <a:gd name="T19" fmla="*/ 140 h 152"/>
                <a:gd name="T20" fmla="*/ 141 w 152"/>
                <a:gd name="T21" fmla="*/ 152 h 152"/>
                <a:gd name="T22" fmla="*/ 65 w 152"/>
                <a:gd name="T23" fmla="*/ 23 h 152"/>
                <a:gd name="T24" fmla="*/ 24 w 152"/>
                <a:gd name="T25" fmla="*/ 64 h 152"/>
                <a:gd name="T26" fmla="*/ 65 w 152"/>
                <a:gd name="T27" fmla="*/ 105 h 152"/>
                <a:gd name="T28" fmla="*/ 106 w 152"/>
                <a:gd name="T29" fmla="*/ 64 h 152"/>
                <a:gd name="T30" fmla="*/ 65 w 152"/>
                <a:gd name="T31" fmla="*/ 23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727830" y="864338"/>
            <a:ext cx="10773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定标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5" grpId="0" autoUpdateAnimBg="0"/>
      <p:bldP spid="36" grpId="0" autoUpdateAnimBg="0"/>
      <p:bldP spid="37" grpId="0" autoUpdateAnimBg="0"/>
      <p:bldP spid="38" grpId="0" autoUpdateAnimBg="0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1"/>
          <p:cNvGrpSpPr/>
          <p:nvPr/>
        </p:nvGrpSpPr>
        <p:grpSpPr>
          <a:xfrm>
            <a:off x="694831" y="1766189"/>
            <a:ext cx="912443" cy="901130"/>
            <a:chOff x="1328007" y="2125758"/>
            <a:chExt cx="675950" cy="675951"/>
          </a:xfrm>
          <a:solidFill>
            <a:srgbClr val="1F497D"/>
          </a:solidFill>
        </p:grpSpPr>
        <p:sp>
          <p:nvSpPr>
            <p:cNvPr id="49" name="Oval 4"/>
            <p:cNvSpPr/>
            <p:nvPr/>
          </p:nvSpPr>
          <p:spPr bwMode="auto">
            <a:xfrm>
              <a:off x="1328007" y="2125758"/>
              <a:ext cx="675950" cy="6759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chemeClr val="tx1">
                      <a:alpha val="89999"/>
                    </a:schemeClr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1560757" y="2287931"/>
              <a:ext cx="244316" cy="364048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1F497D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5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554410" y="777628"/>
            <a:ext cx="10773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工作台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613309" y="1891724"/>
            <a:ext cx="10773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发</a:t>
            </a:r>
            <a:r>
              <a:rPr lang="zh-CN" altLang="en-US" sz="2800" b="1" dirty="0">
                <a:solidFill>
                  <a:schemeClr val="bg1"/>
                </a:solidFill>
              </a:rPr>
              <a:t>标：招标文件、清单、控制价文件和图纸登记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9015" y="2952115"/>
            <a:ext cx="10318750" cy="52197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工程量清单</a:t>
            </a:r>
            <a:r>
              <a:rPr lang="en-US" altLang="zh-CN" sz="28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:</a:t>
            </a:r>
            <a:r>
              <a:rPr lang="zh-CN" altLang="zh-CN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公路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.glzb(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造价软件格式</a:t>
            </a:r>
            <a:r>
              <a:rPr lang="en-US" altLang="zh-CN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en-US" sz="2800" b="1" dirty="0" err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；房建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.gxzb</a:t>
            </a:r>
            <a:r>
              <a:rPr lang="zh-CN" altLang="en-US" sz="2800" b="1" dirty="0" err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；水利.SLZB</a:t>
            </a:r>
            <a:endParaRPr lang="zh-CN" altLang="en-US" sz="2800" b="1" dirty="0" err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09015" y="4109720"/>
            <a:ext cx="10152380" cy="95313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zh-CN" altLang="en-US" sz="2800" b="1" dirty="0" smtClean="0">
                <a:solidFill>
                  <a:schemeClr val="bg1"/>
                </a:solidFill>
              </a:rPr>
              <a:t>控制价文件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:</a:t>
            </a:r>
            <a:r>
              <a:rPr lang="zh-CN" altLang="zh-CN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公路</a:t>
            </a:r>
            <a:r>
              <a:rPr lang="zh-CN" altLang="en-US" sz="2800" b="1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PDF/excel</a:t>
            </a:r>
            <a:r>
              <a:rPr lang="zh-CN" altLang="en-US" sz="2800" b="1" dirty="0" err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（造价接口格式）；房建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.gxtb</a:t>
            </a:r>
            <a:r>
              <a:rPr lang="zh-CN" altLang="en-US" sz="2800" b="1" dirty="0" err="1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；水利.SLZK</a:t>
            </a:r>
            <a:endParaRPr lang="zh-CN" altLang="en-US" sz="2800" b="1" dirty="0" err="1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024" y="-18606"/>
            <a:ext cx="12192000" cy="6856950"/>
          </a:xfrm>
          <a:prstGeom prst="rect">
            <a:avLst/>
          </a:prstGeom>
          <a:solidFill>
            <a:schemeClr val="bg1">
              <a:lumMod val="75000"/>
              <a:lumOff val="2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1905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2151356"/>
            <a:ext cx="12192000" cy="47048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57" tIns="48378" rIns="96757" bIns="48378" numCol="1" spcCol="0" rtlCol="0" fromWordArt="0" anchor="ctr" anchorCtr="0" forceAA="0" compatLnSpc="1">
            <a:noAutofit/>
          </a:bodyPr>
          <a:lstStyle/>
          <a:p>
            <a:pPr algn="ctr" defTabSz="967740"/>
            <a:endParaRPr lang="zh-CN" altLang="en-US" sz="2000">
              <a:solidFill>
                <a:srgbClr val="000000"/>
              </a:solidFill>
              <a:latin typeface="Century Gothic" panose="020B0502020202020204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53050" y="259344"/>
            <a:ext cx="1485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000"/>
              <a:t>目录</a:t>
            </a:r>
            <a:endParaRPr lang="zh-CN" altLang="en-US" sz="4000"/>
          </a:p>
        </p:txBody>
      </p:sp>
      <p:sp>
        <p:nvSpPr>
          <p:cNvPr id="22" name="文本框 21"/>
          <p:cNvSpPr txBox="1"/>
          <p:nvPr/>
        </p:nvSpPr>
        <p:spPr>
          <a:xfrm>
            <a:off x="4543425" y="931562"/>
            <a:ext cx="3105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/>
              <a:t>CONTENTS</a:t>
            </a:r>
            <a:endParaRPr lang="zh-CN" altLang="en-US" sz="4000"/>
          </a:p>
        </p:txBody>
      </p:sp>
      <p:cxnSp>
        <p:nvCxnSpPr>
          <p:cNvPr id="7" name="直接连接符 6"/>
          <p:cNvCxnSpPr/>
          <p:nvPr/>
        </p:nvCxnSpPr>
        <p:spPr>
          <a:xfrm>
            <a:off x="5667375" y="1782323"/>
            <a:ext cx="7810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8"/>
          <p:cNvSpPr>
            <a:spLocks noEditPoints="1"/>
          </p:cNvSpPr>
          <p:nvPr/>
        </p:nvSpPr>
        <p:spPr bwMode="auto">
          <a:xfrm>
            <a:off x="1628303" y="2873638"/>
            <a:ext cx="329794" cy="485323"/>
          </a:xfrm>
          <a:custGeom>
            <a:avLst/>
            <a:gdLst>
              <a:gd name="T0" fmla="*/ 85 w 94"/>
              <a:gd name="T1" fmla="*/ 44 h 140"/>
              <a:gd name="T2" fmla="*/ 45 w 94"/>
              <a:gd name="T3" fmla="*/ 90 h 140"/>
              <a:gd name="T4" fmla="*/ 26 w 94"/>
              <a:gd name="T5" fmla="*/ 105 h 140"/>
              <a:gd name="T6" fmla="*/ 26 w 94"/>
              <a:gd name="T7" fmla="*/ 108 h 140"/>
              <a:gd name="T8" fmla="*/ 35 w 94"/>
              <a:gd name="T9" fmla="*/ 123 h 140"/>
              <a:gd name="T10" fmla="*/ 17 w 94"/>
              <a:gd name="T11" fmla="*/ 140 h 140"/>
              <a:gd name="T12" fmla="*/ 0 w 94"/>
              <a:gd name="T13" fmla="*/ 123 h 140"/>
              <a:gd name="T14" fmla="*/ 9 w 94"/>
              <a:gd name="T15" fmla="*/ 108 h 140"/>
              <a:gd name="T16" fmla="*/ 9 w 94"/>
              <a:gd name="T17" fmla="*/ 33 h 140"/>
              <a:gd name="T18" fmla="*/ 0 w 94"/>
              <a:gd name="T19" fmla="*/ 17 h 140"/>
              <a:gd name="T20" fmla="*/ 17 w 94"/>
              <a:gd name="T21" fmla="*/ 0 h 140"/>
              <a:gd name="T22" fmla="*/ 35 w 94"/>
              <a:gd name="T23" fmla="*/ 17 h 140"/>
              <a:gd name="T24" fmla="*/ 26 w 94"/>
              <a:gd name="T25" fmla="*/ 33 h 140"/>
              <a:gd name="T26" fmla="*/ 26 w 94"/>
              <a:gd name="T27" fmla="*/ 78 h 140"/>
              <a:gd name="T28" fmla="*/ 40 w 94"/>
              <a:gd name="T29" fmla="*/ 73 h 140"/>
              <a:gd name="T30" fmla="*/ 67 w 94"/>
              <a:gd name="T31" fmla="*/ 44 h 140"/>
              <a:gd name="T32" fmla="*/ 58 w 94"/>
              <a:gd name="T33" fmla="*/ 29 h 140"/>
              <a:gd name="T34" fmla="*/ 76 w 94"/>
              <a:gd name="T35" fmla="*/ 11 h 140"/>
              <a:gd name="T36" fmla="*/ 94 w 94"/>
              <a:gd name="T37" fmla="*/ 29 h 140"/>
              <a:gd name="T38" fmla="*/ 85 w 94"/>
              <a:gd name="T39" fmla="*/ 44 h 140"/>
              <a:gd name="T40" fmla="*/ 17 w 94"/>
              <a:gd name="T41" fmla="*/ 9 h 140"/>
              <a:gd name="T42" fmla="*/ 9 w 94"/>
              <a:gd name="T43" fmla="*/ 17 h 140"/>
              <a:gd name="T44" fmla="*/ 17 w 94"/>
              <a:gd name="T45" fmla="*/ 26 h 140"/>
              <a:gd name="T46" fmla="*/ 26 w 94"/>
              <a:gd name="T47" fmla="*/ 17 h 140"/>
              <a:gd name="T48" fmla="*/ 17 w 94"/>
              <a:gd name="T49" fmla="*/ 9 h 140"/>
              <a:gd name="T50" fmla="*/ 17 w 94"/>
              <a:gd name="T51" fmla="*/ 114 h 140"/>
              <a:gd name="T52" fmla="*/ 9 w 94"/>
              <a:gd name="T53" fmla="*/ 123 h 140"/>
              <a:gd name="T54" fmla="*/ 17 w 94"/>
              <a:gd name="T55" fmla="*/ 132 h 140"/>
              <a:gd name="T56" fmla="*/ 26 w 94"/>
              <a:gd name="T57" fmla="*/ 123 h 140"/>
              <a:gd name="T58" fmla="*/ 17 w 94"/>
              <a:gd name="T59" fmla="*/ 114 h 140"/>
              <a:gd name="T60" fmla="*/ 76 w 94"/>
              <a:gd name="T61" fmla="*/ 20 h 140"/>
              <a:gd name="T62" fmla="*/ 67 w 94"/>
              <a:gd name="T63" fmla="*/ 29 h 140"/>
              <a:gd name="T64" fmla="*/ 76 w 94"/>
              <a:gd name="T65" fmla="*/ 38 h 140"/>
              <a:gd name="T66" fmla="*/ 85 w 94"/>
              <a:gd name="T67" fmla="*/ 29 h 140"/>
              <a:gd name="T68" fmla="*/ 76 w 94"/>
              <a:gd name="T69" fmla="*/ 2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96757" tIns="48378" rIns="96757" bIns="48378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1F497D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10932" y="4362094"/>
            <a:ext cx="2265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  流程介绍</a:t>
            </a:r>
            <a:endParaRPr lang="en-US" altLang="zh-CN" sz="2800" b="1" dirty="0" smtClean="0">
              <a:solidFill>
                <a:schemeClr val="bg1"/>
              </a:solidFill>
              <a:latin typeface="+mn-ea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latin typeface="+mn-ea"/>
              </a:rPr>
              <a:t>&amp;</a:t>
            </a:r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重要提示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746792" y="4518122"/>
            <a:ext cx="173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+mn-ea"/>
              </a:rPr>
              <a:t>功能介绍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55161" y="4503769"/>
            <a:ext cx="173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系统演示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55245" y="4485639"/>
            <a:ext cx="1732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+mn-ea"/>
              </a:rPr>
              <a:t>提问解答</a:t>
            </a:r>
            <a:endParaRPr lang="zh-CN" altLang="en-US" sz="28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9" name="Freeform 11"/>
          <p:cNvSpPr>
            <a:spLocks noEditPoints="1"/>
          </p:cNvSpPr>
          <p:nvPr/>
        </p:nvSpPr>
        <p:spPr bwMode="auto">
          <a:xfrm>
            <a:off x="4274227" y="2922211"/>
            <a:ext cx="416060" cy="409233"/>
          </a:xfrm>
          <a:custGeom>
            <a:avLst/>
            <a:gdLst>
              <a:gd name="T0" fmla="*/ 141 w 152"/>
              <a:gd name="T1" fmla="*/ 152 h 152"/>
              <a:gd name="T2" fmla="*/ 132 w 152"/>
              <a:gd name="T3" fmla="*/ 148 h 152"/>
              <a:gd name="T4" fmla="*/ 101 w 152"/>
              <a:gd name="T5" fmla="*/ 117 h 152"/>
              <a:gd name="T6" fmla="*/ 65 w 152"/>
              <a:gd name="T7" fmla="*/ 128 h 152"/>
              <a:gd name="T8" fmla="*/ 0 w 152"/>
              <a:gd name="T9" fmla="*/ 64 h 152"/>
              <a:gd name="T10" fmla="*/ 65 w 152"/>
              <a:gd name="T11" fmla="*/ 0 h 152"/>
              <a:gd name="T12" fmla="*/ 129 w 152"/>
              <a:gd name="T13" fmla="*/ 64 h 152"/>
              <a:gd name="T14" fmla="*/ 118 w 152"/>
              <a:gd name="T15" fmla="*/ 100 h 152"/>
              <a:gd name="T16" fmla="*/ 149 w 152"/>
              <a:gd name="T17" fmla="*/ 132 h 152"/>
              <a:gd name="T18" fmla="*/ 152 w 152"/>
              <a:gd name="T19" fmla="*/ 140 h 152"/>
              <a:gd name="T20" fmla="*/ 141 w 152"/>
              <a:gd name="T21" fmla="*/ 152 h 152"/>
              <a:gd name="T22" fmla="*/ 65 w 152"/>
              <a:gd name="T23" fmla="*/ 23 h 152"/>
              <a:gd name="T24" fmla="*/ 24 w 152"/>
              <a:gd name="T25" fmla="*/ 64 h 152"/>
              <a:gd name="T26" fmla="*/ 65 w 152"/>
              <a:gd name="T27" fmla="*/ 105 h 152"/>
              <a:gd name="T28" fmla="*/ 106 w 152"/>
              <a:gd name="T29" fmla="*/ 64 h 152"/>
              <a:gd name="T30" fmla="*/ 65 w 152"/>
              <a:gd name="T31" fmla="*/ 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96757" tIns="48378" rIns="96757" bIns="48378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0" name="Freeform 8"/>
          <p:cNvSpPr>
            <a:spLocks noEditPoints="1"/>
          </p:cNvSpPr>
          <p:nvPr/>
        </p:nvSpPr>
        <p:spPr bwMode="auto">
          <a:xfrm>
            <a:off x="7099406" y="2911836"/>
            <a:ext cx="416706" cy="400109"/>
          </a:xfrm>
          <a:custGeom>
            <a:avLst/>
            <a:gdLst>
              <a:gd name="T0" fmla="*/ 43 w 44"/>
              <a:gd name="T1" fmla="*/ 22 h 43"/>
              <a:gd name="T2" fmla="*/ 43 w 44"/>
              <a:gd name="T3" fmla="*/ 22 h 43"/>
              <a:gd name="T4" fmla="*/ 38 w 44"/>
              <a:gd name="T5" fmla="*/ 19 h 43"/>
              <a:gd name="T6" fmla="*/ 31 w 44"/>
              <a:gd name="T7" fmla="*/ 23 h 43"/>
              <a:gd name="T8" fmla="*/ 30 w 44"/>
              <a:gd name="T9" fmla="*/ 24 h 43"/>
              <a:gd name="T10" fmla="*/ 30 w 44"/>
              <a:gd name="T11" fmla="*/ 25 h 43"/>
              <a:gd name="T12" fmla="*/ 29 w 44"/>
              <a:gd name="T13" fmla="*/ 24 h 43"/>
              <a:gd name="T14" fmla="*/ 28 w 44"/>
              <a:gd name="T15" fmla="*/ 23 h 43"/>
              <a:gd name="T16" fmla="*/ 22 w 44"/>
              <a:gd name="T17" fmla="*/ 19 h 43"/>
              <a:gd name="T18" fmla="*/ 16 w 44"/>
              <a:gd name="T19" fmla="*/ 23 h 43"/>
              <a:gd name="T20" fmla="*/ 15 w 44"/>
              <a:gd name="T21" fmla="*/ 24 h 43"/>
              <a:gd name="T22" fmla="*/ 14 w 44"/>
              <a:gd name="T23" fmla="*/ 25 h 43"/>
              <a:gd name="T24" fmla="*/ 13 w 44"/>
              <a:gd name="T25" fmla="*/ 24 h 43"/>
              <a:gd name="T26" fmla="*/ 13 w 44"/>
              <a:gd name="T27" fmla="*/ 23 h 43"/>
              <a:gd name="T28" fmla="*/ 6 w 44"/>
              <a:gd name="T29" fmla="*/ 19 h 43"/>
              <a:gd name="T30" fmla="*/ 1 w 44"/>
              <a:gd name="T31" fmla="*/ 22 h 43"/>
              <a:gd name="T32" fmla="*/ 1 w 44"/>
              <a:gd name="T33" fmla="*/ 22 h 43"/>
              <a:gd name="T34" fmla="*/ 0 w 44"/>
              <a:gd name="T35" fmla="*/ 21 h 43"/>
              <a:gd name="T36" fmla="*/ 0 w 44"/>
              <a:gd name="T37" fmla="*/ 21 h 43"/>
              <a:gd name="T38" fmla="*/ 22 w 44"/>
              <a:gd name="T39" fmla="*/ 5 h 43"/>
              <a:gd name="T40" fmla="*/ 44 w 44"/>
              <a:gd name="T41" fmla="*/ 21 h 43"/>
              <a:gd name="T42" fmla="*/ 44 w 44"/>
              <a:gd name="T43" fmla="*/ 21 h 43"/>
              <a:gd name="T44" fmla="*/ 43 w 44"/>
              <a:gd name="T45" fmla="*/ 22 h 43"/>
              <a:gd name="T46" fmla="*/ 24 w 44"/>
              <a:gd name="T47" fmla="*/ 36 h 43"/>
              <a:gd name="T48" fmla="*/ 17 w 44"/>
              <a:gd name="T49" fmla="*/ 43 h 43"/>
              <a:gd name="T50" fmla="*/ 10 w 44"/>
              <a:gd name="T51" fmla="*/ 36 h 43"/>
              <a:gd name="T52" fmla="*/ 12 w 44"/>
              <a:gd name="T53" fmla="*/ 34 h 43"/>
              <a:gd name="T54" fmla="*/ 13 w 44"/>
              <a:gd name="T55" fmla="*/ 36 h 43"/>
              <a:gd name="T56" fmla="*/ 17 w 44"/>
              <a:gd name="T57" fmla="*/ 39 h 43"/>
              <a:gd name="T58" fmla="*/ 20 w 44"/>
              <a:gd name="T59" fmla="*/ 36 h 43"/>
              <a:gd name="T60" fmla="*/ 20 w 44"/>
              <a:gd name="T61" fmla="*/ 20 h 43"/>
              <a:gd name="T62" fmla="*/ 22 w 44"/>
              <a:gd name="T63" fmla="*/ 20 h 43"/>
              <a:gd name="T64" fmla="*/ 24 w 44"/>
              <a:gd name="T65" fmla="*/ 20 h 43"/>
              <a:gd name="T66" fmla="*/ 24 w 44"/>
              <a:gd name="T67" fmla="*/ 36 h 43"/>
              <a:gd name="T68" fmla="*/ 24 w 44"/>
              <a:gd name="T69" fmla="*/ 4 h 43"/>
              <a:gd name="T70" fmla="*/ 22 w 44"/>
              <a:gd name="T71" fmla="*/ 4 h 43"/>
              <a:gd name="T72" fmla="*/ 20 w 44"/>
              <a:gd name="T73" fmla="*/ 4 h 43"/>
              <a:gd name="T74" fmla="*/ 20 w 44"/>
              <a:gd name="T75" fmla="*/ 2 h 43"/>
              <a:gd name="T76" fmla="*/ 22 w 44"/>
              <a:gd name="T77" fmla="*/ 0 h 43"/>
              <a:gd name="T78" fmla="*/ 24 w 44"/>
              <a:gd name="T79" fmla="*/ 2 h 43"/>
              <a:gd name="T80" fmla="*/ 24 w 44"/>
              <a:gd name="T81" fmla="*/ 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" h="43">
                <a:moveTo>
                  <a:pt x="43" y="22"/>
                </a:moveTo>
                <a:cubicBezTo>
                  <a:pt x="43" y="22"/>
                  <a:pt x="43" y="22"/>
                  <a:pt x="43" y="22"/>
                </a:cubicBezTo>
                <a:cubicBezTo>
                  <a:pt x="41" y="20"/>
                  <a:pt x="40" y="19"/>
                  <a:pt x="38" y="19"/>
                </a:cubicBezTo>
                <a:cubicBezTo>
                  <a:pt x="35" y="19"/>
                  <a:pt x="33" y="21"/>
                  <a:pt x="31" y="23"/>
                </a:cubicBezTo>
                <a:cubicBezTo>
                  <a:pt x="31" y="23"/>
                  <a:pt x="31" y="24"/>
                  <a:pt x="30" y="24"/>
                </a:cubicBezTo>
                <a:cubicBezTo>
                  <a:pt x="30" y="25"/>
                  <a:pt x="30" y="25"/>
                  <a:pt x="30" y="25"/>
                </a:cubicBezTo>
                <a:cubicBezTo>
                  <a:pt x="29" y="25"/>
                  <a:pt x="29" y="25"/>
                  <a:pt x="29" y="24"/>
                </a:cubicBezTo>
                <a:cubicBezTo>
                  <a:pt x="29" y="24"/>
                  <a:pt x="28" y="23"/>
                  <a:pt x="28" y="23"/>
                </a:cubicBezTo>
                <a:cubicBezTo>
                  <a:pt x="27" y="21"/>
                  <a:pt x="24" y="19"/>
                  <a:pt x="22" y="19"/>
                </a:cubicBezTo>
                <a:cubicBezTo>
                  <a:pt x="19" y="19"/>
                  <a:pt x="17" y="21"/>
                  <a:pt x="16" y="23"/>
                </a:cubicBezTo>
                <a:cubicBezTo>
                  <a:pt x="15" y="23"/>
                  <a:pt x="15" y="24"/>
                  <a:pt x="15" y="24"/>
                </a:cubicBezTo>
                <a:cubicBezTo>
                  <a:pt x="15" y="25"/>
                  <a:pt x="15" y="25"/>
                  <a:pt x="14" y="25"/>
                </a:cubicBezTo>
                <a:cubicBezTo>
                  <a:pt x="14" y="25"/>
                  <a:pt x="14" y="25"/>
                  <a:pt x="13" y="24"/>
                </a:cubicBezTo>
                <a:cubicBezTo>
                  <a:pt x="13" y="24"/>
                  <a:pt x="13" y="23"/>
                  <a:pt x="13" y="23"/>
                </a:cubicBezTo>
                <a:cubicBezTo>
                  <a:pt x="11" y="21"/>
                  <a:pt x="9" y="19"/>
                  <a:pt x="6" y="19"/>
                </a:cubicBezTo>
                <a:cubicBezTo>
                  <a:pt x="4" y="19"/>
                  <a:pt x="3" y="20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2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2" y="11"/>
                  <a:pt x="12" y="5"/>
                  <a:pt x="22" y="5"/>
                </a:cubicBezTo>
                <a:cubicBezTo>
                  <a:pt x="32" y="5"/>
                  <a:pt x="42" y="11"/>
                  <a:pt x="44" y="21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2"/>
                  <a:pt x="43" y="22"/>
                </a:cubicBezTo>
                <a:close/>
                <a:moveTo>
                  <a:pt x="24" y="36"/>
                </a:moveTo>
                <a:cubicBezTo>
                  <a:pt x="24" y="40"/>
                  <a:pt x="21" y="43"/>
                  <a:pt x="17" y="43"/>
                </a:cubicBezTo>
                <a:cubicBezTo>
                  <a:pt x="13" y="43"/>
                  <a:pt x="10" y="40"/>
                  <a:pt x="10" y="36"/>
                </a:cubicBezTo>
                <a:cubicBezTo>
                  <a:pt x="10" y="35"/>
                  <a:pt x="11" y="34"/>
                  <a:pt x="12" y="34"/>
                </a:cubicBezTo>
                <a:cubicBezTo>
                  <a:pt x="13" y="34"/>
                  <a:pt x="13" y="35"/>
                  <a:pt x="13" y="36"/>
                </a:cubicBezTo>
                <a:cubicBezTo>
                  <a:pt x="13" y="38"/>
                  <a:pt x="15" y="39"/>
                  <a:pt x="17" y="39"/>
                </a:cubicBezTo>
                <a:cubicBezTo>
                  <a:pt x="19" y="39"/>
                  <a:pt x="20" y="38"/>
                  <a:pt x="20" y="36"/>
                </a:cubicBezTo>
                <a:cubicBezTo>
                  <a:pt x="20" y="20"/>
                  <a:pt x="20" y="20"/>
                  <a:pt x="20" y="20"/>
                </a:cubicBezTo>
                <a:cubicBezTo>
                  <a:pt x="21" y="20"/>
                  <a:pt x="21" y="20"/>
                  <a:pt x="22" y="20"/>
                </a:cubicBezTo>
                <a:cubicBezTo>
                  <a:pt x="23" y="20"/>
                  <a:pt x="23" y="20"/>
                  <a:pt x="24" y="20"/>
                </a:cubicBezTo>
                <a:lnTo>
                  <a:pt x="24" y="36"/>
                </a:lnTo>
                <a:close/>
                <a:moveTo>
                  <a:pt x="24" y="4"/>
                </a:moveTo>
                <a:cubicBezTo>
                  <a:pt x="23" y="4"/>
                  <a:pt x="23" y="4"/>
                  <a:pt x="22" y="4"/>
                </a:cubicBezTo>
                <a:cubicBezTo>
                  <a:pt x="21" y="4"/>
                  <a:pt x="21" y="4"/>
                  <a:pt x="20" y="4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1"/>
                  <a:pt x="21" y="0"/>
                  <a:pt x="22" y="0"/>
                </a:cubicBezTo>
                <a:cubicBezTo>
                  <a:pt x="23" y="0"/>
                  <a:pt x="24" y="1"/>
                  <a:pt x="24" y="2"/>
                </a:cubicBezTo>
                <a:lnTo>
                  <a:pt x="24" y="4"/>
                </a:ln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96757" tIns="48378" rIns="96757" bIns="48378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9725456" y="2894187"/>
            <a:ext cx="523444" cy="515682"/>
          </a:xfrm>
          <a:custGeom>
            <a:avLst/>
            <a:gdLst>
              <a:gd name="T0" fmla="*/ 140 w 172"/>
              <a:gd name="T1" fmla="*/ 149 h 172"/>
              <a:gd name="T2" fmla="*/ 149 w 172"/>
              <a:gd name="T3" fmla="*/ 140 h 172"/>
              <a:gd name="T4" fmla="*/ 132 w 172"/>
              <a:gd name="T5" fmla="*/ 132 h 172"/>
              <a:gd name="T6" fmla="*/ 33 w 172"/>
              <a:gd name="T7" fmla="*/ 23 h 172"/>
              <a:gd name="T8" fmla="*/ 23 w 172"/>
              <a:gd name="T9" fmla="*/ 33 h 172"/>
              <a:gd name="T10" fmla="*/ 40 w 172"/>
              <a:gd name="T11" fmla="*/ 40 h 172"/>
              <a:gd name="T12" fmla="*/ 33 w 172"/>
              <a:gd name="T13" fmla="*/ 23 h 172"/>
              <a:gd name="T14" fmla="*/ 23 w 172"/>
              <a:gd name="T15" fmla="*/ 140 h 172"/>
              <a:gd name="T16" fmla="*/ 33 w 172"/>
              <a:gd name="T17" fmla="*/ 149 h 172"/>
              <a:gd name="T18" fmla="*/ 40 w 172"/>
              <a:gd name="T19" fmla="*/ 132 h 172"/>
              <a:gd name="T20" fmla="*/ 149 w 172"/>
              <a:gd name="T21" fmla="*/ 33 h 172"/>
              <a:gd name="T22" fmla="*/ 140 w 172"/>
              <a:gd name="T23" fmla="*/ 23 h 172"/>
              <a:gd name="T24" fmla="*/ 132 w 172"/>
              <a:gd name="T25" fmla="*/ 40 h 172"/>
              <a:gd name="T26" fmla="*/ 149 w 172"/>
              <a:gd name="T27" fmla="*/ 33 h 172"/>
              <a:gd name="T28" fmla="*/ 79 w 172"/>
              <a:gd name="T29" fmla="*/ 155 h 172"/>
              <a:gd name="T30" fmla="*/ 86 w 172"/>
              <a:gd name="T31" fmla="*/ 172 h 172"/>
              <a:gd name="T32" fmla="*/ 93 w 172"/>
              <a:gd name="T33" fmla="*/ 155 h 172"/>
              <a:gd name="T34" fmla="*/ 86 w 172"/>
              <a:gd name="T35" fmla="*/ 26 h 172"/>
              <a:gd name="T36" fmla="*/ 93 w 172"/>
              <a:gd name="T37" fmla="*/ 9 h 172"/>
              <a:gd name="T38" fmla="*/ 79 w 172"/>
              <a:gd name="T39" fmla="*/ 9 h 172"/>
              <a:gd name="T40" fmla="*/ 86 w 172"/>
              <a:gd name="T41" fmla="*/ 26 h 172"/>
              <a:gd name="T42" fmla="*/ 17 w 172"/>
              <a:gd name="T43" fmla="*/ 79 h 172"/>
              <a:gd name="T44" fmla="*/ 0 w 172"/>
              <a:gd name="T45" fmla="*/ 86 h 172"/>
              <a:gd name="T46" fmla="*/ 17 w 172"/>
              <a:gd name="T47" fmla="*/ 93 h 172"/>
              <a:gd name="T48" fmla="*/ 86 w 172"/>
              <a:gd name="T49" fmla="*/ 120 h 172"/>
              <a:gd name="T50" fmla="*/ 86 w 172"/>
              <a:gd name="T51" fmla="*/ 52 h 172"/>
              <a:gd name="T52" fmla="*/ 86 w 172"/>
              <a:gd name="T53" fmla="*/ 120 h 172"/>
              <a:gd name="T54" fmla="*/ 39 w 172"/>
              <a:gd name="T55" fmla="*/ 86 h 172"/>
              <a:gd name="T56" fmla="*/ 133 w 172"/>
              <a:gd name="T57" fmla="*/ 86 h 172"/>
              <a:gd name="T58" fmla="*/ 163 w 172"/>
              <a:gd name="T59" fmla="*/ 79 h 172"/>
              <a:gd name="T60" fmla="*/ 146 w 172"/>
              <a:gd name="T61" fmla="*/ 86 h 172"/>
              <a:gd name="T62" fmla="*/ 163 w 172"/>
              <a:gd name="T63" fmla="*/ 93 h 172"/>
              <a:gd name="T64" fmla="*/ 163 w 172"/>
              <a:gd name="T65" fmla="*/ 7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" h="172">
                <a:moveTo>
                  <a:pt x="134" y="143"/>
                </a:moveTo>
                <a:cubicBezTo>
                  <a:pt x="134" y="144"/>
                  <a:pt x="139" y="148"/>
                  <a:pt x="140" y="149"/>
                </a:cubicBezTo>
                <a:cubicBezTo>
                  <a:pt x="143" y="153"/>
                  <a:pt x="148" y="153"/>
                  <a:pt x="150" y="150"/>
                </a:cubicBezTo>
                <a:cubicBezTo>
                  <a:pt x="153" y="148"/>
                  <a:pt x="153" y="143"/>
                  <a:pt x="149" y="140"/>
                </a:cubicBezTo>
                <a:cubicBezTo>
                  <a:pt x="148" y="139"/>
                  <a:pt x="144" y="135"/>
                  <a:pt x="143" y="134"/>
                </a:cubicBezTo>
                <a:cubicBezTo>
                  <a:pt x="140" y="130"/>
                  <a:pt x="135" y="130"/>
                  <a:pt x="132" y="132"/>
                </a:cubicBezTo>
                <a:cubicBezTo>
                  <a:pt x="130" y="135"/>
                  <a:pt x="130" y="140"/>
                  <a:pt x="134" y="143"/>
                </a:cubicBezTo>
                <a:close/>
                <a:moveTo>
                  <a:pt x="33" y="23"/>
                </a:moveTo>
                <a:cubicBezTo>
                  <a:pt x="29" y="20"/>
                  <a:pt x="24" y="19"/>
                  <a:pt x="22" y="22"/>
                </a:cubicBezTo>
                <a:cubicBezTo>
                  <a:pt x="19" y="24"/>
                  <a:pt x="20" y="29"/>
                  <a:pt x="23" y="33"/>
                </a:cubicBezTo>
                <a:cubicBezTo>
                  <a:pt x="24" y="34"/>
                  <a:pt x="28" y="38"/>
                  <a:pt x="29" y="39"/>
                </a:cubicBezTo>
                <a:cubicBezTo>
                  <a:pt x="32" y="42"/>
                  <a:pt x="37" y="43"/>
                  <a:pt x="40" y="40"/>
                </a:cubicBezTo>
                <a:cubicBezTo>
                  <a:pt x="43" y="37"/>
                  <a:pt x="42" y="32"/>
                  <a:pt x="39" y="29"/>
                </a:cubicBezTo>
                <a:cubicBezTo>
                  <a:pt x="38" y="28"/>
                  <a:pt x="34" y="24"/>
                  <a:pt x="33" y="23"/>
                </a:cubicBezTo>
                <a:close/>
                <a:moveTo>
                  <a:pt x="29" y="134"/>
                </a:moveTo>
                <a:cubicBezTo>
                  <a:pt x="28" y="135"/>
                  <a:pt x="24" y="139"/>
                  <a:pt x="23" y="140"/>
                </a:cubicBezTo>
                <a:cubicBezTo>
                  <a:pt x="20" y="143"/>
                  <a:pt x="19" y="148"/>
                  <a:pt x="22" y="150"/>
                </a:cubicBezTo>
                <a:cubicBezTo>
                  <a:pt x="24" y="153"/>
                  <a:pt x="29" y="153"/>
                  <a:pt x="33" y="149"/>
                </a:cubicBezTo>
                <a:cubicBezTo>
                  <a:pt x="34" y="148"/>
                  <a:pt x="38" y="144"/>
                  <a:pt x="39" y="143"/>
                </a:cubicBezTo>
                <a:cubicBezTo>
                  <a:pt x="42" y="140"/>
                  <a:pt x="43" y="135"/>
                  <a:pt x="40" y="132"/>
                </a:cubicBezTo>
                <a:cubicBezTo>
                  <a:pt x="37" y="130"/>
                  <a:pt x="32" y="130"/>
                  <a:pt x="29" y="134"/>
                </a:cubicBezTo>
                <a:close/>
                <a:moveTo>
                  <a:pt x="149" y="33"/>
                </a:moveTo>
                <a:cubicBezTo>
                  <a:pt x="153" y="29"/>
                  <a:pt x="153" y="24"/>
                  <a:pt x="150" y="22"/>
                </a:cubicBezTo>
                <a:cubicBezTo>
                  <a:pt x="148" y="19"/>
                  <a:pt x="143" y="20"/>
                  <a:pt x="140" y="23"/>
                </a:cubicBezTo>
                <a:cubicBezTo>
                  <a:pt x="139" y="24"/>
                  <a:pt x="134" y="28"/>
                  <a:pt x="134" y="29"/>
                </a:cubicBezTo>
                <a:cubicBezTo>
                  <a:pt x="130" y="32"/>
                  <a:pt x="130" y="37"/>
                  <a:pt x="132" y="40"/>
                </a:cubicBezTo>
                <a:cubicBezTo>
                  <a:pt x="135" y="43"/>
                  <a:pt x="140" y="42"/>
                  <a:pt x="143" y="39"/>
                </a:cubicBezTo>
                <a:cubicBezTo>
                  <a:pt x="144" y="38"/>
                  <a:pt x="148" y="34"/>
                  <a:pt x="149" y="33"/>
                </a:cubicBezTo>
                <a:close/>
                <a:moveTo>
                  <a:pt x="86" y="146"/>
                </a:moveTo>
                <a:cubicBezTo>
                  <a:pt x="82" y="146"/>
                  <a:pt x="79" y="150"/>
                  <a:pt x="79" y="155"/>
                </a:cubicBezTo>
                <a:cubicBezTo>
                  <a:pt x="79" y="156"/>
                  <a:pt x="79" y="162"/>
                  <a:pt x="79" y="163"/>
                </a:cubicBezTo>
                <a:cubicBezTo>
                  <a:pt x="79" y="168"/>
                  <a:pt x="82" y="172"/>
                  <a:pt x="86" y="172"/>
                </a:cubicBezTo>
                <a:cubicBezTo>
                  <a:pt x="90" y="172"/>
                  <a:pt x="93" y="168"/>
                  <a:pt x="93" y="163"/>
                </a:cubicBezTo>
                <a:cubicBezTo>
                  <a:pt x="93" y="162"/>
                  <a:pt x="93" y="156"/>
                  <a:pt x="93" y="155"/>
                </a:cubicBezTo>
                <a:cubicBezTo>
                  <a:pt x="93" y="150"/>
                  <a:pt x="90" y="146"/>
                  <a:pt x="86" y="146"/>
                </a:cubicBezTo>
                <a:close/>
                <a:moveTo>
                  <a:pt x="86" y="26"/>
                </a:moveTo>
                <a:cubicBezTo>
                  <a:pt x="90" y="26"/>
                  <a:pt x="93" y="22"/>
                  <a:pt x="93" y="18"/>
                </a:cubicBezTo>
                <a:cubicBezTo>
                  <a:pt x="93" y="16"/>
                  <a:pt x="93" y="11"/>
                  <a:pt x="93" y="9"/>
                </a:cubicBezTo>
                <a:cubicBezTo>
                  <a:pt x="93" y="4"/>
                  <a:pt x="90" y="0"/>
                  <a:pt x="86" y="0"/>
                </a:cubicBezTo>
                <a:cubicBezTo>
                  <a:pt x="82" y="0"/>
                  <a:pt x="79" y="4"/>
                  <a:pt x="79" y="9"/>
                </a:cubicBezTo>
                <a:cubicBezTo>
                  <a:pt x="79" y="11"/>
                  <a:pt x="79" y="16"/>
                  <a:pt x="79" y="18"/>
                </a:cubicBezTo>
                <a:cubicBezTo>
                  <a:pt x="79" y="22"/>
                  <a:pt x="82" y="26"/>
                  <a:pt x="86" y="26"/>
                </a:cubicBezTo>
                <a:close/>
                <a:moveTo>
                  <a:pt x="26" y="86"/>
                </a:moveTo>
                <a:cubicBezTo>
                  <a:pt x="26" y="82"/>
                  <a:pt x="22" y="79"/>
                  <a:pt x="17" y="79"/>
                </a:cubicBezTo>
                <a:cubicBezTo>
                  <a:pt x="16" y="79"/>
                  <a:pt x="10" y="79"/>
                  <a:pt x="9" y="79"/>
                </a:cubicBezTo>
                <a:cubicBezTo>
                  <a:pt x="4" y="79"/>
                  <a:pt x="0" y="82"/>
                  <a:pt x="0" y="86"/>
                </a:cubicBezTo>
                <a:cubicBezTo>
                  <a:pt x="0" y="90"/>
                  <a:pt x="4" y="93"/>
                  <a:pt x="9" y="93"/>
                </a:cubicBezTo>
                <a:cubicBezTo>
                  <a:pt x="10" y="93"/>
                  <a:pt x="16" y="93"/>
                  <a:pt x="17" y="93"/>
                </a:cubicBezTo>
                <a:cubicBezTo>
                  <a:pt x="22" y="93"/>
                  <a:pt x="26" y="90"/>
                  <a:pt x="26" y="86"/>
                </a:cubicBezTo>
                <a:close/>
                <a:moveTo>
                  <a:pt x="86" y="120"/>
                </a:moveTo>
                <a:cubicBezTo>
                  <a:pt x="67" y="120"/>
                  <a:pt x="52" y="105"/>
                  <a:pt x="52" y="86"/>
                </a:cubicBezTo>
                <a:cubicBezTo>
                  <a:pt x="52" y="67"/>
                  <a:pt x="67" y="52"/>
                  <a:pt x="86" y="52"/>
                </a:cubicBezTo>
                <a:cubicBezTo>
                  <a:pt x="105" y="52"/>
                  <a:pt x="120" y="67"/>
                  <a:pt x="120" y="86"/>
                </a:cubicBezTo>
                <a:cubicBezTo>
                  <a:pt x="120" y="105"/>
                  <a:pt x="105" y="120"/>
                  <a:pt x="86" y="120"/>
                </a:cubicBezTo>
                <a:close/>
                <a:moveTo>
                  <a:pt x="86" y="39"/>
                </a:moveTo>
                <a:cubicBezTo>
                  <a:pt x="60" y="39"/>
                  <a:pt x="39" y="60"/>
                  <a:pt x="39" y="86"/>
                </a:cubicBezTo>
                <a:cubicBezTo>
                  <a:pt x="39" y="112"/>
                  <a:pt x="60" y="133"/>
                  <a:pt x="86" y="133"/>
                </a:cubicBezTo>
                <a:cubicBezTo>
                  <a:pt x="112" y="133"/>
                  <a:pt x="133" y="112"/>
                  <a:pt x="133" y="86"/>
                </a:cubicBezTo>
                <a:cubicBezTo>
                  <a:pt x="133" y="60"/>
                  <a:pt x="112" y="39"/>
                  <a:pt x="86" y="39"/>
                </a:cubicBezTo>
                <a:close/>
                <a:moveTo>
                  <a:pt x="163" y="79"/>
                </a:moveTo>
                <a:cubicBezTo>
                  <a:pt x="162" y="79"/>
                  <a:pt x="156" y="79"/>
                  <a:pt x="155" y="79"/>
                </a:cubicBezTo>
                <a:cubicBezTo>
                  <a:pt x="150" y="79"/>
                  <a:pt x="146" y="82"/>
                  <a:pt x="146" y="86"/>
                </a:cubicBezTo>
                <a:cubicBezTo>
                  <a:pt x="146" y="90"/>
                  <a:pt x="150" y="93"/>
                  <a:pt x="155" y="93"/>
                </a:cubicBezTo>
                <a:cubicBezTo>
                  <a:pt x="156" y="93"/>
                  <a:pt x="162" y="93"/>
                  <a:pt x="163" y="93"/>
                </a:cubicBezTo>
                <a:cubicBezTo>
                  <a:pt x="168" y="93"/>
                  <a:pt x="172" y="90"/>
                  <a:pt x="172" y="86"/>
                </a:cubicBezTo>
                <a:cubicBezTo>
                  <a:pt x="172" y="82"/>
                  <a:pt x="168" y="79"/>
                  <a:pt x="163" y="79"/>
                </a:cubicBezTo>
                <a:close/>
              </a:path>
            </a:pathLst>
          </a:custGeom>
          <a:solidFill>
            <a:srgbClr val="1F497D"/>
          </a:solidFill>
          <a:ln>
            <a:noFill/>
          </a:ln>
        </p:spPr>
        <p:txBody>
          <a:bodyPr vert="horz" wrap="square" lIns="130911" tIns="65456" rIns="130911" bIns="65456" numCol="1" anchor="t" anchorCtr="0" compatLnSpc="1"/>
          <a:lstStyle/>
          <a:p>
            <a:pPr algn="ctr"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65" kern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25953" y="3528238"/>
            <a:ext cx="8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ONE</a:t>
            </a:r>
            <a:endParaRPr lang="zh-CN" altLang="en-US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81356" y="3532454"/>
            <a:ext cx="886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TWO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54892" y="3528237"/>
            <a:ext cx="104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THREE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469933" y="3577164"/>
            <a:ext cx="104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>
                <a:solidFill>
                  <a:schemeClr val="bg1">
                    <a:lumMod val="95000"/>
                    <a:lumOff val="5000"/>
                  </a:schemeClr>
                </a:solidFill>
              </a:rPr>
              <a:t>FOUR</a:t>
            </a:r>
            <a:endParaRPr lang="zh-CN" altLang="en-US" sz="2400" b="1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82850" y="111760"/>
            <a:ext cx="17062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现场开标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4520" y="762000"/>
            <a:ext cx="10780395" cy="5782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微软雅黑" panose="020B0503020204020204" charset="-122"/>
                <a:cs typeface="Bebas Neue" charset="0"/>
                <a:sym typeface="Bebas Neue" charset="0"/>
              </a:rPr>
              <a:t>功能介绍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微软雅黑" panose="020B0503020204020204" charset="-122"/>
              <a:cs typeface="Bebas Neue" charset="0"/>
              <a:sym typeface="Bebas Neue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82850" y="111760"/>
            <a:ext cx="16986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现场开标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1115060"/>
            <a:ext cx="11176635" cy="5184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15060"/>
            <a:ext cx="11050270" cy="5654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115060"/>
            <a:ext cx="10326370" cy="55638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332230" y="2141220"/>
            <a:ext cx="823849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 b="1">
                <a:solidFill>
                  <a:srgbClr val="FF0000"/>
                </a:solidFill>
              </a:rPr>
              <a:t>进入项目后打开开标背影等待开标时间到了之后公布投标单位名单。查看文件递交情况，联系投标人现场解密投标文件等，具体操作详见系统演示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4F81BD"/>
                </a:solidFill>
              </a:rPr>
              <a:t>PART  </a:t>
            </a:r>
            <a:r>
              <a:rPr lang="en-US" altLang="zh-CN" sz="4800" b="1" dirty="0" smtClean="0">
                <a:solidFill>
                  <a:srgbClr val="4F81BD"/>
                </a:solidFill>
              </a:rPr>
              <a:t>THREE</a:t>
            </a:r>
            <a:endParaRPr lang="zh-CN" altLang="en-US" sz="4800" b="1" dirty="0">
              <a:solidFill>
                <a:srgbClr val="4F81B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4543" y="2886483"/>
            <a:ext cx="649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+mn-ea"/>
              </a:rPr>
              <a:t>系统演示</a:t>
            </a:r>
            <a:endParaRPr lang="zh-CN" altLang="en-US" sz="5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4384271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823615" y="2034888"/>
            <a:ext cx="3596792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4F81BD"/>
                </a:solidFill>
              </a:rPr>
              <a:t>PART  </a:t>
            </a:r>
            <a:r>
              <a:rPr lang="en-US" altLang="zh-CN" sz="4800" b="1" dirty="0" smtClean="0">
                <a:solidFill>
                  <a:srgbClr val="4F81BD"/>
                </a:solidFill>
              </a:rPr>
              <a:t>FOUR</a:t>
            </a:r>
            <a:endParaRPr lang="zh-CN" altLang="en-US" sz="4800" b="1" dirty="0">
              <a:solidFill>
                <a:srgbClr val="4F81B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4543" y="2886483"/>
            <a:ext cx="649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+mn-ea"/>
              </a:rPr>
              <a:t>提问解答</a:t>
            </a:r>
            <a:endParaRPr lang="zh-CN" altLang="en-US" sz="5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4384271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823615" y="2034888"/>
            <a:ext cx="3596792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边形 6"/>
          <p:cNvSpPr/>
          <p:nvPr/>
        </p:nvSpPr>
        <p:spPr>
          <a:xfrm rot="19586943">
            <a:off x="6535437" y="1623922"/>
            <a:ext cx="3911158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7" name="等腰三角形 16"/>
          <p:cNvSpPr/>
          <p:nvPr/>
        </p:nvSpPr>
        <p:spPr>
          <a:xfrm rot="8681015">
            <a:off x="8162044" y="2386969"/>
            <a:ext cx="999067" cy="861264"/>
          </a:xfrm>
          <a:prstGeom prst="triangle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" name="直角三角形 1"/>
          <p:cNvSpPr/>
          <p:nvPr/>
        </p:nvSpPr>
        <p:spPr>
          <a:xfrm flipH="1">
            <a:off x="5647765" y="2478001"/>
            <a:ext cx="6544234" cy="4379999"/>
          </a:xfrm>
          <a:prstGeom prst="rt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4" name="等腰三角形 3"/>
          <p:cNvSpPr/>
          <p:nvPr/>
        </p:nvSpPr>
        <p:spPr>
          <a:xfrm rot="19800000">
            <a:off x="7958176" y="5532633"/>
            <a:ext cx="830245" cy="715728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等腰三角形 4"/>
          <p:cNvSpPr/>
          <p:nvPr/>
        </p:nvSpPr>
        <p:spPr>
          <a:xfrm rot="8681015">
            <a:off x="10780358" y="4269743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平行四边形 6"/>
          <p:cNvSpPr/>
          <p:nvPr/>
        </p:nvSpPr>
        <p:spPr>
          <a:xfrm rot="19586943">
            <a:off x="6833246" y="3110664"/>
            <a:ext cx="4683257" cy="1284683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683257" h="1284683">
                <a:moveTo>
                  <a:pt x="408846" y="1284683"/>
                </a:moveTo>
                <a:lnTo>
                  <a:pt x="0" y="899429"/>
                </a:lnTo>
                <a:lnTo>
                  <a:pt x="395466" y="0"/>
                </a:lnTo>
                <a:lnTo>
                  <a:pt x="4683257" y="0"/>
                </a:lnTo>
                <a:lnTo>
                  <a:pt x="4364682" y="1274301"/>
                </a:lnTo>
                <a:lnTo>
                  <a:pt x="408846" y="128468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19800000">
            <a:off x="7039343" y="3815289"/>
            <a:ext cx="4513842" cy="694900"/>
          </a:xfrm>
          <a:custGeom>
            <a:avLst/>
            <a:gdLst>
              <a:gd name="connsiteX0" fmla="*/ 0 w 830245"/>
              <a:gd name="connsiteY0" fmla="*/ 715728 h 715728"/>
              <a:gd name="connsiteX1" fmla="*/ 415123 w 830245"/>
              <a:gd name="connsiteY1" fmla="*/ 0 h 715728"/>
              <a:gd name="connsiteX2" fmla="*/ 830245 w 830245"/>
              <a:gd name="connsiteY2" fmla="*/ 715728 h 715728"/>
              <a:gd name="connsiteX3" fmla="*/ 0 w 830245"/>
              <a:gd name="connsiteY3" fmla="*/ 715728 h 715728"/>
              <a:gd name="connsiteX0-1" fmla="*/ 0 w 830245"/>
              <a:gd name="connsiteY0-2" fmla="*/ 715728 h 715728"/>
              <a:gd name="connsiteX1-3" fmla="*/ 415123 w 830245"/>
              <a:gd name="connsiteY1-4" fmla="*/ 0 h 715728"/>
              <a:gd name="connsiteX2-5" fmla="*/ 657633 w 830245"/>
              <a:gd name="connsiteY2-6" fmla="*/ 377683 h 715728"/>
              <a:gd name="connsiteX3-7" fmla="*/ 830245 w 830245"/>
              <a:gd name="connsiteY3-8" fmla="*/ 715728 h 715728"/>
              <a:gd name="connsiteX4" fmla="*/ 0 w 830245"/>
              <a:gd name="connsiteY4" fmla="*/ 715728 h 715728"/>
              <a:gd name="connsiteX0-9" fmla="*/ 0 w 2580493"/>
              <a:gd name="connsiteY0-10" fmla="*/ 715728 h 715728"/>
              <a:gd name="connsiteX1-11" fmla="*/ 415123 w 2580493"/>
              <a:gd name="connsiteY1-12" fmla="*/ 0 h 715728"/>
              <a:gd name="connsiteX2-13" fmla="*/ 2580493 w 2580493"/>
              <a:gd name="connsiteY2-14" fmla="*/ 59334 h 715728"/>
              <a:gd name="connsiteX3-15" fmla="*/ 830245 w 2580493"/>
              <a:gd name="connsiteY3-16" fmla="*/ 715728 h 715728"/>
              <a:gd name="connsiteX4-17" fmla="*/ 0 w 2580493"/>
              <a:gd name="connsiteY4-18" fmla="*/ 715728 h 715728"/>
              <a:gd name="connsiteX0-19" fmla="*/ 0 w 3845273"/>
              <a:gd name="connsiteY0-20" fmla="*/ 715728 h 715728"/>
              <a:gd name="connsiteX1-21" fmla="*/ 415123 w 3845273"/>
              <a:gd name="connsiteY1-22" fmla="*/ 0 h 715728"/>
              <a:gd name="connsiteX2-23" fmla="*/ 2580493 w 3845273"/>
              <a:gd name="connsiteY2-24" fmla="*/ 59334 h 715728"/>
              <a:gd name="connsiteX3-25" fmla="*/ 3845273 w 3845273"/>
              <a:gd name="connsiteY3-26" fmla="*/ 468958 h 715728"/>
              <a:gd name="connsiteX4-27" fmla="*/ 0 w 3845273"/>
              <a:gd name="connsiteY4-28" fmla="*/ 715728 h 715728"/>
              <a:gd name="connsiteX0-29" fmla="*/ 0 w 3845273"/>
              <a:gd name="connsiteY0-30" fmla="*/ 759143 h 759143"/>
              <a:gd name="connsiteX1-31" fmla="*/ 415123 w 3845273"/>
              <a:gd name="connsiteY1-32" fmla="*/ 43415 h 759143"/>
              <a:gd name="connsiteX2-33" fmla="*/ 3478291 w 3845273"/>
              <a:gd name="connsiteY2-34" fmla="*/ 0 h 759143"/>
              <a:gd name="connsiteX3-35" fmla="*/ 3845273 w 3845273"/>
              <a:gd name="connsiteY3-36" fmla="*/ 512373 h 759143"/>
              <a:gd name="connsiteX4-37" fmla="*/ 0 w 3845273"/>
              <a:gd name="connsiteY4-38" fmla="*/ 759143 h 759143"/>
              <a:gd name="connsiteX0-39" fmla="*/ 0 w 3478291"/>
              <a:gd name="connsiteY0-40" fmla="*/ 759143 h 759143"/>
              <a:gd name="connsiteX1-41" fmla="*/ 415123 w 3478291"/>
              <a:gd name="connsiteY1-42" fmla="*/ 43415 h 759143"/>
              <a:gd name="connsiteX2-43" fmla="*/ 3478291 w 3478291"/>
              <a:gd name="connsiteY2-44" fmla="*/ 0 h 759143"/>
              <a:gd name="connsiteX3-45" fmla="*/ 3214485 w 3478291"/>
              <a:gd name="connsiteY3-46" fmla="*/ 582952 h 759143"/>
              <a:gd name="connsiteX4-47" fmla="*/ 0 w 3478291"/>
              <a:gd name="connsiteY4-48" fmla="*/ 759143 h 759143"/>
              <a:gd name="connsiteX0-49" fmla="*/ 564192 w 3063168"/>
              <a:gd name="connsiteY0-50" fmla="*/ 703460 h 703460"/>
              <a:gd name="connsiteX1-51" fmla="*/ 0 w 3063168"/>
              <a:gd name="connsiteY1-52" fmla="*/ 43415 h 703460"/>
              <a:gd name="connsiteX2-53" fmla="*/ 3063168 w 3063168"/>
              <a:gd name="connsiteY2-54" fmla="*/ 0 h 703460"/>
              <a:gd name="connsiteX3-55" fmla="*/ 2799362 w 3063168"/>
              <a:gd name="connsiteY3-56" fmla="*/ 582952 h 703460"/>
              <a:gd name="connsiteX4-57" fmla="*/ 564192 w 3063168"/>
              <a:gd name="connsiteY4-58" fmla="*/ 703460 h 703460"/>
              <a:gd name="connsiteX0-59" fmla="*/ 889430 w 3388406"/>
              <a:gd name="connsiteY0-60" fmla="*/ 703460 h 703460"/>
              <a:gd name="connsiteX1-61" fmla="*/ 0 w 3388406"/>
              <a:gd name="connsiteY1-62" fmla="*/ 41966 h 703460"/>
              <a:gd name="connsiteX2-63" fmla="*/ 3388406 w 3388406"/>
              <a:gd name="connsiteY2-64" fmla="*/ 0 h 703460"/>
              <a:gd name="connsiteX3-65" fmla="*/ 3124600 w 3388406"/>
              <a:gd name="connsiteY3-66" fmla="*/ 582952 h 703460"/>
              <a:gd name="connsiteX4-67" fmla="*/ 889430 w 3388406"/>
              <a:gd name="connsiteY4-68" fmla="*/ 703460 h 703460"/>
              <a:gd name="connsiteX0-69" fmla="*/ 938296 w 3437272"/>
              <a:gd name="connsiteY0-70" fmla="*/ 703460 h 703460"/>
              <a:gd name="connsiteX1-71" fmla="*/ 0 w 3437272"/>
              <a:gd name="connsiteY1-72" fmla="*/ 153498 h 703460"/>
              <a:gd name="connsiteX2-73" fmla="*/ 3437272 w 3437272"/>
              <a:gd name="connsiteY2-74" fmla="*/ 0 h 703460"/>
              <a:gd name="connsiteX3-75" fmla="*/ 3173466 w 3437272"/>
              <a:gd name="connsiteY3-76" fmla="*/ 582952 h 703460"/>
              <a:gd name="connsiteX4-77" fmla="*/ 938296 w 3437272"/>
              <a:gd name="connsiteY4-78" fmla="*/ 703460 h 703460"/>
              <a:gd name="connsiteX0-79" fmla="*/ 903360 w 3402336"/>
              <a:gd name="connsiteY0-80" fmla="*/ 703460 h 703460"/>
              <a:gd name="connsiteX1-81" fmla="*/ 0 w 3402336"/>
              <a:gd name="connsiteY1-82" fmla="*/ 173668 h 703460"/>
              <a:gd name="connsiteX2-83" fmla="*/ 3402336 w 3402336"/>
              <a:gd name="connsiteY2-84" fmla="*/ 0 h 703460"/>
              <a:gd name="connsiteX3-85" fmla="*/ 3138530 w 3402336"/>
              <a:gd name="connsiteY3-86" fmla="*/ 582952 h 703460"/>
              <a:gd name="connsiteX4-87" fmla="*/ 903360 w 3402336"/>
              <a:gd name="connsiteY4-88" fmla="*/ 703460 h 703460"/>
              <a:gd name="connsiteX0-89" fmla="*/ 738040 w 3402336"/>
              <a:gd name="connsiteY0-90" fmla="*/ 747757 h 747757"/>
              <a:gd name="connsiteX1-91" fmla="*/ 0 w 3402336"/>
              <a:gd name="connsiteY1-92" fmla="*/ 173668 h 747757"/>
              <a:gd name="connsiteX2-93" fmla="*/ 3402336 w 3402336"/>
              <a:gd name="connsiteY2-94" fmla="*/ 0 h 747757"/>
              <a:gd name="connsiteX3-95" fmla="*/ 3138530 w 3402336"/>
              <a:gd name="connsiteY3-96" fmla="*/ 582952 h 747757"/>
              <a:gd name="connsiteX4-97" fmla="*/ 738040 w 3402336"/>
              <a:gd name="connsiteY4-98" fmla="*/ 747757 h 747757"/>
              <a:gd name="connsiteX0-99" fmla="*/ 738040 w 3402336"/>
              <a:gd name="connsiteY0-100" fmla="*/ 747757 h 747757"/>
              <a:gd name="connsiteX1-101" fmla="*/ 0 w 3402336"/>
              <a:gd name="connsiteY1-102" fmla="*/ 173668 h 747757"/>
              <a:gd name="connsiteX2-103" fmla="*/ 3402336 w 3402336"/>
              <a:gd name="connsiteY2-104" fmla="*/ 0 h 747757"/>
              <a:gd name="connsiteX3-105" fmla="*/ 3048487 w 3402336"/>
              <a:gd name="connsiteY3-106" fmla="*/ 577548 h 747757"/>
              <a:gd name="connsiteX4-107" fmla="*/ 738040 w 3402336"/>
              <a:gd name="connsiteY4-108" fmla="*/ 747757 h 747757"/>
              <a:gd name="connsiteX0-109" fmla="*/ 738040 w 3534041"/>
              <a:gd name="connsiteY0-110" fmla="*/ 733828 h 733828"/>
              <a:gd name="connsiteX1-111" fmla="*/ 0 w 3534041"/>
              <a:gd name="connsiteY1-112" fmla="*/ 159739 h 733828"/>
              <a:gd name="connsiteX2-113" fmla="*/ 3534041 w 3534041"/>
              <a:gd name="connsiteY2-114" fmla="*/ 0 h 733828"/>
              <a:gd name="connsiteX3-115" fmla="*/ 3048487 w 3534041"/>
              <a:gd name="connsiteY3-116" fmla="*/ 563619 h 733828"/>
              <a:gd name="connsiteX4-117" fmla="*/ 738040 w 3534041"/>
              <a:gd name="connsiteY4-118" fmla="*/ 733828 h 733828"/>
              <a:gd name="connsiteX0-119" fmla="*/ 738040 w 3604397"/>
              <a:gd name="connsiteY0-120" fmla="*/ 801899 h 801899"/>
              <a:gd name="connsiteX1-121" fmla="*/ 0 w 3604397"/>
              <a:gd name="connsiteY1-122" fmla="*/ 227810 h 801899"/>
              <a:gd name="connsiteX2-123" fmla="*/ 3604397 w 3604397"/>
              <a:gd name="connsiteY2-124" fmla="*/ 0 h 801899"/>
              <a:gd name="connsiteX3-125" fmla="*/ 3048487 w 3604397"/>
              <a:gd name="connsiteY3-126" fmla="*/ 631690 h 801899"/>
              <a:gd name="connsiteX4-127" fmla="*/ 738040 w 3604397"/>
              <a:gd name="connsiteY4-128" fmla="*/ 801899 h 801899"/>
              <a:gd name="connsiteX0-129" fmla="*/ 738040 w 3604397"/>
              <a:gd name="connsiteY0-130" fmla="*/ 801899 h 801899"/>
              <a:gd name="connsiteX1-131" fmla="*/ 0 w 3604397"/>
              <a:gd name="connsiteY1-132" fmla="*/ 227810 h 801899"/>
              <a:gd name="connsiteX2-133" fmla="*/ 3604397 w 3604397"/>
              <a:gd name="connsiteY2-134" fmla="*/ 0 h 801899"/>
              <a:gd name="connsiteX3-135" fmla="*/ 3108516 w 3604397"/>
              <a:gd name="connsiteY3-136" fmla="*/ 635293 h 801899"/>
              <a:gd name="connsiteX4-137" fmla="*/ 738040 w 3604397"/>
              <a:gd name="connsiteY4-138" fmla="*/ 801899 h 801899"/>
              <a:gd name="connsiteX0-139" fmla="*/ 738040 w 4142939"/>
              <a:gd name="connsiteY0-140" fmla="*/ 801899 h 801899"/>
              <a:gd name="connsiteX1-141" fmla="*/ 0 w 4142939"/>
              <a:gd name="connsiteY1-142" fmla="*/ 227810 h 801899"/>
              <a:gd name="connsiteX2-143" fmla="*/ 3604397 w 4142939"/>
              <a:gd name="connsiteY2-144" fmla="*/ 0 h 801899"/>
              <a:gd name="connsiteX3-145" fmla="*/ 4142939 w 4142939"/>
              <a:gd name="connsiteY3-146" fmla="*/ 564843 h 801899"/>
              <a:gd name="connsiteX4-147" fmla="*/ 738040 w 4142939"/>
              <a:gd name="connsiteY4-148" fmla="*/ 801899 h 801899"/>
              <a:gd name="connsiteX0-149" fmla="*/ 738040 w 4361967"/>
              <a:gd name="connsiteY0-150" fmla="*/ 876918 h 876918"/>
              <a:gd name="connsiteX1-151" fmla="*/ 0 w 4361967"/>
              <a:gd name="connsiteY1-152" fmla="*/ 302829 h 876918"/>
              <a:gd name="connsiteX2-153" fmla="*/ 4361967 w 4361967"/>
              <a:gd name="connsiteY2-154" fmla="*/ 0 h 876918"/>
              <a:gd name="connsiteX3-155" fmla="*/ 4142939 w 4361967"/>
              <a:gd name="connsiteY3-156" fmla="*/ 639862 h 876918"/>
              <a:gd name="connsiteX4-157" fmla="*/ 738040 w 4361967"/>
              <a:gd name="connsiteY4-158" fmla="*/ 876918 h 876918"/>
              <a:gd name="connsiteX0-159" fmla="*/ 738040 w 4295215"/>
              <a:gd name="connsiteY0-160" fmla="*/ 868876 h 868876"/>
              <a:gd name="connsiteX1-161" fmla="*/ 0 w 4295215"/>
              <a:gd name="connsiteY1-162" fmla="*/ 294787 h 868876"/>
              <a:gd name="connsiteX2-163" fmla="*/ 4295215 w 4295215"/>
              <a:gd name="connsiteY2-164" fmla="*/ 0 h 868876"/>
              <a:gd name="connsiteX3-165" fmla="*/ 4142939 w 4295215"/>
              <a:gd name="connsiteY3-166" fmla="*/ 631820 h 868876"/>
              <a:gd name="connsiteX4-167" fmla="*/ 738040 w 4295215"/>
              <a:gd name="connsiteY4-168" fmla="*/ 868876 h 868876"/>
              <a:gd name="connsiteX0-169" fmla="*/ 738040 w 4295215"/>
              <a:gd name="connsiteY0-170" fmla="*/ 868876 h 868876"/>
              <a:gd name="connsiteX1-171" fmla="*/ 0 w 4295215"/>
              <a:gd name="connsiteY1-172" fmla="*/ 294787 h 868876"/>
              <a:gd name="connsiteX2-173" fmla="*/ 4295215 w 4295215"/>
              <a:gd name="connsiteY2-174" fmla="*/ 0 h 868876"/>
              <a:gd name="connsiteX3-175" fmla="*/ 4188203 w 4295215"/>
              <a:gd name="connsiteY3-176" fmla="*/ 580316 h 868876"/>
              <a:gd name="connsiteX4-177" fmla="*/ 738040 w 4295215"/>
              <a:gd name="connsiteY4-178" fmla="*/ 868876 h 868876"/>
              <a:gd name="connsiteX0-179" fmla="*/ 738040 w 4295215"/>
              <a:gd name="connsiteY0-180" fmla="*/ 868876 h 868876"/>
              <a:gd name="connsiteX1-181" fmla="*/ 0 w 4295215"/>
              <a:gd name="connsiteY1-182" fmla="*/ 294787 h 868876"/>
              <a:gd name="connsiteX2-183" fmla="*/ 4295215 w 4295215"/>
              <a:gd name="connsiteY2-184" fmla="*/ 0 h 868876"/>
              <a:gd name="connsiteX3-185" fmla="*/ 4177876 w 4295215"/>
              <a:gd name="connsiteY3-186" fmla="*/ 651991 h 868876"/>
              <a:gd name="connsiteX4-187" fmla="*/ 738040 w 4295215"/>
              <a:gd name="connsiteY4-188" fmla="*/ 868876 h 868876"/>
              <a:gd name="connsiteX0-189" fmla="*/ 235834 w 4295215"/>
              <a:gd name="connsiteY0-190" fmla="*/ 905001 h 905001"/>
              <a:gd name="connsiteX1-191" fmla="*/ 0 w 4295215"/>
              <a:gd name="connsiteY1-192" fmla="*/ 294787 h 905001"/>
              <a:gd name="connsiteX2-193" fmla="*/ 4295215 w 4295215"/>
              <a:gd name="connsiteY2-194" fmla="*/ 0 h 905001"/>
              <a:gd name="connsiteX3-195" fmla="*/ 4177876 w 4295215"/>
              <a:gd name="connsiteY3-196" fmla="*/ 651991 h 905001"/>
              <a:gd name="connsiteX4-197" fmla="*/ 235834 w 4295215"/>
              <a:gd name="connsiteY4-198" fmla="*/ 905001 h 905001"/>
              <a:gd name="connsiteX0-199" fmla="*/ 467072 w 4526453"/>
              <a:gd name="connsiteY0-200" fmla="*/ 905001 h 905001"/>
              <a:gd name="connsiteX1-201" fmla="*/ 0 w 4526453"/>
              <a:gd name="connsiteY1-202" fmla="*/ 533938 h 905001"/>
              <a:gd name="connsiteX2-203" fmla="*/ 4526453 w 4526453"/>
              <a:gd name="connsiteY2-204" fmla="*/ 0 h 905001"/>
              <a:gd name="connsiteX3-205" fmla="*/ 4409114 w 4526453"/>
              <a:gd name="connsiteY3-206" fmla="*/ 651991 h 905001"/>
              <a:gd name="connsiteX4-207" fmla="*/ 467072 w 4526453"/>
              <a:gd name="connsiteY4-208" fmla="*/ 905001 h 905001"/>
              <a:gd name="connsiteX0-209" fmla="*/ 467072 w 4513842"/>
              <a:gd name="connsiteY0-210" fmla="*/ 694900 h 694900"/>
              <a:gd name="connsiteX1-211" fmla="*/ 0 w 4513842"/>
              <a:gd name="connsiteY1-212" fmla="*/ 323837 h 694900"/>
              <a:gd name="connsiteX2-213" fmla="*/ 4513842 w 4513842"/>
              <a:gd name="connsiteY2-214" fmla="*/ 0 h 694900"/>
              <a:gd name="connsiteX3-215" fmla="*/ 4409114 w 4513842"/>
              <a:gd name="connsiteY3-216" fmla="*/ 441890 h 694900"/>
              <a:gd name="connsiteX4-217" fmla="*/ 467072 w 4513842"/>
              <a:gd name="connsiteY4-218" fmla="*/ 694900 h 694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4513842" h="694900">
                <a:moveTo>
                  <a:pt x="467072" y="694900"/>
                </a:moveTo>
                <a:lnTo>
                  <a:pt x="0" y="323837"/>
                </a:lnTo>
                <a:lnTo>
                  <a:pt x="4513842" y="0"/>
                </a:lnTo>
                <a:lnTo>
                  <a:pt x="4409114" y="441890"/>
                </a:lnTo>
                <a:lnTo>
                  <a:pt x="467072" y="694900"/>
                </a:lnTo>
                <a:close/>
              </a:path>
            </a:pathLst>
          </a:custGeom>
          <a:solidFill>
            <a:srgbClr val="1F497D">
              <a:alpha val="66000"/>
            </a:srgb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等腰三角形 8"/>
          <p:cNvSpPr/>
          <p:nvPr/>
        </p:nvSpPr>
        <p:spPr>
          <a:xfrm rot="8681015">
            <a:off x="8987371" y="396830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菱形 10"/>
          <p:cNvSpPr/>
          <p:nvPr/>
        </p:nvSpPr>
        <p:spPr>
          <a:xfrm>
            <a:off x="8873922" y="1085460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837594" y="1674110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等腰三角形 12"/>
          <p:cNvSpPr/>
          <p:nvPr/>
        </p:nvSpPr>
        <p:spPr>
          <a:xfrm rot="19800000">
            <a:off x="11079596" y="1649001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3" name="等腰三角形 2"/>
          <p:cNvSpPr/>
          <p:nvPr/>
        </p:nvSpPr>
        <p:spPr>
          <a:xfrm rot="16200000">
            <a:off x="10320263" y="2265799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等腰三角形 13"/>
          <p:cNvSpPr/>
          <p:nvPr/>
        </p:nvSpPr>
        <p:spPr>
          <a:xfrm rot="8681015">
            <a:off x="10487287" y="2927081"/>
            <a:ext cx="510208" cy="43983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5" name="等腰三角形 14"/>
          <p:cNvSpPr/>
          <p:nvPr/>
        </p:nvSpPr>
        <p:spPr>
          <a:xfrm rot="16200000">
            <a:off x="10462329" y="884712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等腰三角形 15"/>
          <p:cNvSpPr/>
          <p:nvPr/>
        </p:nvSpPr>
        <p:spPr>
          <a:xfrm rot="5400000">
            <a:off x="11046828" y="933562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等腰三角形 18"/>
          <p:cNvSpPr/>
          <p:nvPr/>
        </p:nvSpPr>
        <p:spPr>
          <a:xfrm rot="19800000">
            <a:off x="9264057" y="727614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梯形 19"/>
          <p:cNvSpPr/>
          <p:nvPr/>
        </p:nvSpPr>
        <p:spPr>
          <a:xfrm rot="8948101">
            <a:off x="7888749" y="1271195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5183" y="1148285"/>
            <a:ext cx="2496462" cy="83805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000" b="1" dirty="0" smtClean="0">
                <a:solidFill>
                  <a:prstClr val="white"/>
                </a:solidFill>
                <a:latin typeface="Century Gothic" panose="020B0502020202020204"/>
                <a:ea typeface="微软雅黑" panose="020B0503020204020204" charset="-122"/>
              </a:rPr>
              <a:t>THANKS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9480" y="2240294"/>
            <a:ext cx="5726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677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5400" b="1">
                <a:solidFill>
                  <a:prstClr val="black">
                    <a:lumMod val="85000"/>
                    <a:lumOff val="15000"/>
                  </a:prstClr>
                </a:solidFill>
                <a:latin typeface="Century Gothic" panose="020B0502020202020204"/>
                <a:ea typeface="微软雅黑" panose="020B0503020204020204" charset="-122"/>
              </a:rPr>
              <a:t>感谢观看与指导</a:t>
            </a:r>
            <a:endParaRPr kumimoji="0" lang="zh-CN" altLang="en-US" sz="5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solidFill>
                  <a:srgbClr val="4F81BD"/>
                </a:solidFill>
              </a:rPr>
              <a:t>PART  ONE</a:t>
            </a:r>
            <a:endParaRPr lang="zh-CN" altLang="en-US" sz="4800" b="1">
              <a:solidFill>
                <a:srgbClr val="4F81B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81416" y="2886483"/>
            <a:ext cx="649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latin typeface="+mn-ea"/>
              </a:rPr>
              <a:t>流程</a:t>
            </a:r>
            <a:r>
              <a:rPr lang="zh-CN" altLang="en-US" sz="5400" b="1" dirty="0" smtClean="0">
                <a:solidFill>
                  <a:schemeClr val="bg1"/>
                </a:solidFill>
                <a:latin typeface="+mn-ea"/>
              </a:rPr>
              <a:t>介绍</a:t>
            </a:r>
            <a:r>
              <a:rPr lang="en-US" altLang="zh-CN" sz="5400" b="1" dirty="0" smtClean="0">
                <a:solidFill>
                  <a:schemeClr val="bg1"/>
                </a:solidFill>
                <a:latin typeface="+mn-ea"/>
              </a:rPr>
              <a:t>&amp;</a:t>
            </a:r>
            <a:r>
              <a:rPr lang="zh-CN" altLang="en-US" sz="5400" b="1" dirty="0">
                <a:solidFill>
                  <a:schemeClr val="bg1"/>
                </a:solidFill>
                <a:latin typeface="+mn-ea"/>
              </a:rPr>
              <a:t>重要提示</a:t>
            </a:r>
            <a:endParaRPr lang="zh-CN" altLang="en-US" sz="5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4384271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823615" y="2034888"/>
            <a:ext cx="3596792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15"/>
          <p:cNvGrpSpPr/>
          <p:nvPr/>
        </p:nvGrpSpPr>
        <p:grpSpPr>
          <a:xfrm>
            <a:off x="9639009" y="3928314"/>
            <a:ext cx="630790" cy="622969"/>
            <a:chOff x="6590322" y="2740893"/>
            <a:chExt cx="467298" cy="467298"/>
          </a:xfrm>
        </p:grpSpPr>
        <p:sp>
          <p:nvSpPr>
            <p:cNvPr id="75" name="Freeform 11"/>
            <p:cNvSpPr/>
            <p:nvPr/>
          </p:nvSpPr>
          <p:spPr bwMode="auto">
            <a:xfrm>
              <a:off x="6590322" y="2740893"/>
              <a:ext cx="467298" cy="467298"/>
            </a:xfrm>
            <a:custGeom>
              <a:avLst/>
              <a:gdLst>
                <a:gd name="T0" fmla="*/ 103 w 204"/>
                <a:gd name="T1" fmla="*/ 0 h 204"/>
                <a:gd name="T2" fmla="*/ 130 w 204"/>
                <a:gd name="T3" fmla="*/ 3 h 204"/>
                <a:gd name="T4" fmla="*/ 153 w 204"/>
                <a:gd name="T5" fmla="*/ 13 h 204"/>
                <a:gd name="T6" fmla="*/ 174 w 204"/>
                <a:gd name="T7" fmla="*/ 30 h 204"/>
                <a:gd name="T8" fmla="*/ 191 w 204"/>
                <a:gd name="T9" fmla="*/ 51 h 204"/>
                <a:gd name="T10" fmla="*/ 201 w 204"/>
                <a:gd name="T11" fmla="*/ 74 h 204"/>
                <a:gd name="T12" fmla="*/ 204 w 204"/>
                <a:gd name="T13" fmla="*/ 101 h 204"/>
                <a:gd name="T14" fmla="*/ 201 w 204"/>
                <a:gd name="T15" fmla="*/ 128 h 204"/>
                <a:gd name="T16" fmla="*/ 191 w 204"/>
                <a:gd name="T17" fmla="*/ 153 h 204"/>
                <a:gd name="T18" fmla="*/ 174 w 204"/>
                <a:gd name="T19" fmla="*/ 174 h 204"/>
                <a:gd name="T20" fmla="*/ 153 w 204"/>
                <a:gd name="T21" fmla="*/ 189 h 204"/>
                <a:gd name="T22" fmla="*/ 130 w 204"/>
                <a:gd name="T23" fmla="*/ 199 h 204"/>
                <a:gd name="T24" fmla="*/ 103 w 204"/>
                <a:gd name="T25" fmla="*/ 204 h 204"/>
                <a:gd name="T26" fmla="*/ 76 w 204"/>
                <a:gd name="T27" fmla="*/ 199 h 204"/>
                <a:gd name="T28" fmla="*/ 51 w 204"/>
                <a:gd name="T29" fmla="*/ 189 h 204"/>
                <a:gd name="T30" fmla="*/ 30 w 204"/>
                <a:gd name="T31" fmla="*/ 174 h 204"/>
                <a:gd name="T32" fmla="*/ 15 w 204"/>
                <a:gd name="T33" fmla="*/ 153 h 204"/>
                <a:gd name="T34" fmla="*/ 5 w 204"/>
                <a:gd name="T35" fmla="*/ 128 h 204"/>
                <a:gd name="T36" fmla="*/ 0 w 204"/>
                <a:gd name="T37" fmla="*/ 101 h 204"/>
                <a:gd name="T38" fmla="*/ 5 w 204"/>
                <a:gd name="T39" fmla="*/ 74 h 204"/>
                <a:gd name="T40" fmla="*/ 15 w 204"/>
                <a:gd name="T41" fmla="*/ 51 h 204"/>
                <a:gd name="T42" fmla="*/ 30 w 204"/>
                <a:gd name="T43" fmla="*/ 30 h 204"/>
                <a:gd name="T44" fmla="*/ 51 w 204"/>
                <a:gd name="T45" fmla="*/ 13 h 204"/>
                <a:gd name="T46" fmla="*/ 76 w 204"/>
                <a:gd name="T47" fmla="*/ 3 h 204"/>
                <a:gd name="T48" fmla="*/ 103 w 204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6661500" y="2865381"/>
              <a:ext cx="318518" cy="211972"/>
            </a:xfrm>
            <a:custGeom>
              <a:avLst/>
              <a:gdLst>
                <a:gd name="T0" fmla="*/ 176 w 176"/>
                <a:gd name="T1" fmla="*/ 99 h 117"/>
                <a:gd name="T2" fmla="*/ 176 w 176"/>
                <a:gd name="T3" fmla="*/ 108 h 117"/>
                <a:gd name="T4" fmla="*/ 161 w 176"/>
                <a:gd name="T5" fmla="*/ 117 h 117"/>
                <a:gd name="T6" fmla="*/ 15 w 176"/>
                <a:gd name="T7" fmla="*/ 117 h 117"/>
                <a:gd name="T8" fmla="*/ 0 w 176"/>
                <a:gd name="T9" fmla="*/ 108 h 117"/>
                <a:gd name="T10" fmla="*/ 0 w 176"/>
                <a:gd name="T11" fmla="*/ 99 h 117"/>
                <a:gd name="T12" fmla="*/ 15 w 176"/>
                <a:gd name="T13" fmla="*/ 99 h 117"/>
                <a:gd name="T14" fmla="*/ 161 w 176"/>
                <a:gd name="T15" fmla="*/ 99 h 117"/>
                <a:gd name="T16" fmla="*/ 176 w 176"/>
                <a:gd name="T17" fmla="*/ 99 h 117"/>
                <a:gd name="T18" fmla="*/ 24 w 176"/>
                <a:gd name="T19" fmla="*/ 79 h 117"/>
                <a:gd name="T20" fmla="*/ 24 w 176"/>
                <a:gd name="T21" fmla="*/ 14 h 117"/>
                <a:gd name="T22" fmla="*/ 38 w 176"/>
                <a:gd name="T23" fmla="*/ 0 h 117"/>
                <a:gd name="T24" fmla="*/ 138 w 176"/>
                <a:gd name="T25" fmla="*/ 0 h 117"/>
                <a:gd name="T26" fmla="*/ 152 w 176"/>
                <a:gd name="T27" fmla="*/ 14 h 117"/>
                <a:gd name="T28" fmla="*/ 152 w 176"/>
                <a:gd name="T29" fmla="*/ 79 h 117"/>
                <a:gd name="T30" fmla="*/ 138 w 176"/>
                <a:gd name="T31" fmla="*/ 93 h 117"/>
                <a:gd name="T32" fmla="*/ 38 w 176"/>
                <a:gd name="T33" fmla="*/ 93 h 117"/>
                <a:gd name="T34" fmla="*/ 24 w 176"/>
                <a:gd name="T35" fmla="*/ 79 h 117"/>
                <a:gd name="T36" fmla="*/ 35 w 176"/>
                <a:gd name="T37" fmla="*/ 79 h 117"/>
                <a:gd name="T38" fmla="*/ 38 w 176"/>
                <a:gd name="T39" fmla="*/ 82 h 117"/>
                <a:gd name="T40" fmla="*/ 138 w 176"/>
                <a:gd name="T41" fmla="*/ 82 h 117"/>
                <a:gd name="T42" fmla="*/ 141 w 176"/>
                <a:gd name="T43" fmla="*/ 79 h 117"/>
                <a:gd name="T44" fmla="*/ 141 w 176"/>
                <a:gd name="T45" fmla="*/ 14 h 117"/>
                <a:gd name="T46" fmla="*/ 138 w 176"/>
                <a:gd name="T47" fmla="*/ 11 h 117"/>
                <a:gd name="T48" fmla="*/ 38 w 176"/>
                <a:gd name="T49" fmla="*/ 11 h 117"/>
                <a:gd name="T50" fmla="*/ 35 w 176"/>
                <a:gd name="T51" fmla="*/ 14 h 117"/>
                <a:gd name="T52" fmla="*/ 35 w 176"/>
                <a:gd name="T53" fmla="*/ 79 h 117"/>
                <a:gd name="T54" fmla="*/ 97 w 176"/>
                <a:gd name="T55" fmla="*/ 107 h 117"/>
                <a:gd name="T56" fmla="*/ 95 w 176"/>
                <a:gd name="T57" fmla="*/ 105 h 117"/>
                <a:gd name="T58" fmla="*/ 81 w 176"/>
                <a:gd name="T59" fmla="*/ 105 h 117"/>
                <a:gd name="T60" fmla="*/ 79 w 176"/>
                <a:gd name="T61" fmla="*/ 107 h 117"/>
                <a:gd name="T62" fmla="*/ 81 w 176"/>
                <a:gd name="T63" fmla="*/ 108 h 117"/>
                <a:gd name="T64" fmla="*/ 95 w 176"/>
                <a:gd name="T65" fmla="*/ 108 h 117"/>
                <a:gd name="T66" fmla="*/ 97 w 176"/>
                <a:gd name="T67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77" name="Group 1"/>
          <p:cNvGrpSpPr/>
          <p:nvPr/>
        </p:nvGrpSpPr>
        <p:grpSpPr>
          <a:xfrm>
            <a:off x="1886746" y="2292481"/>
            <a:ext cx="627698" cy="622969"/>
            <a:chOff x="1066082" y="1818668"/>
            <a:chExt cx="465007" cy="467298"/>
          </a:xfrm>
        </p:grpSpPr>
        <p:sp>
          <p:nvSpPr>
            <p:cNvPr id="78" name="Freeform 7"/>
            <p:cNvSpPr/>
            <p:nvPr/>
          </p:nvSpPr>
          <p:spPr bwMode="auto">
            <a:xfrm>
              <a:off x="1066082" y="1818668"/>
              <a:ext cx="465007" cy="467298"/>
            </a:xfrm>
            <a:custGeom>
              <a:avLst/>
              <a:gdLst>
                <a:gd name="T0" fmla="*/ 102 w 203"/>
                <a:gd name="T1" fmla="*/ 0 h 204"/>
                <a:gd name="T2" fmla="*/ 129 w 203"/>
                <a:gd name="T3" fmla="*/ 3 h 204"/>
                <a:gd name="T4" fmla="*/ 153 w 203"/>
                <a:gd name="T5" fmla="*/ 13 h 204"/>
                <a:gd name="T6" fmla="*/ 174 w 203"/>
                <a:gd name="T7" fmla="*/ 30 h 204"/>
                <a:gd name="T8" fmla="*/ 190 w 203"/>
                <a:gd name="T9" fmla="*/ 50 h 204"/>
                <a:gd name="T10" fmla="*/ 200 w 203"/>
                <a:gd name="T11" fmla="*/ 74 h 204"/>
                <a:gd name="T12" fmla="*/ 203 w 203"/>
                <a:gd name="T13" fmla="*/ 102 h 204"/>
                <a:gd name="T14" fmla="*/ 200 w 203"/>
                <a:gd name="T15" fmla="*/ 129 h 204"/>
                <a:gd name="T16" fmla="*/ 190 w 203"/>
                <a:gd name="T17" fmla="*/ 153 h 204"/>
                <a:gd name="T18" fmla="*/ 174 w 203"/>
                <a:gd name="T19" fmla="*/ 174 h 204"/>
                <a:gd name="T20" fmla="*/ 153 w 203"/>
                <a:gd name="T21" fmla="*/ 190 h 204"/>
                <a:gd name="T22" fmla="*/ 129 w 203"/>
                <a:gd name="T23" fmla="*/ 201 h 204"/>
                <a:gd name="T24" fmla="*/ 102 w 203"/>
                <a:gd name="T25" fmla="*/ 204 h 204"/>
                <a:gd name="T26" fmla="*/ 74 w 203"/>
                <a:gd name="T27" fmla="*/ 201 h 204"/>
                <a:gd name="T28" fmla="*/ 50 w 203"/>
                <a:gd name="T29" fmla="*/ 190 h 204"/>
                <a:gd name="T30" fmla="*/ 30 w 203"/>
                <a:gd name="T31" fmla="*/ 174 h 204"/>
                <a:gd name="T32" fmla="*/ 13 w 203"/>
                <a:gd name="T33" fmla="*/ 153 h 204"/>
                <a:gd name="T34" fmla="*/ 3 w 203"/>
                <a:gd name="T35" fmla="*/ 129 h 204"/>
                <a:gd name="T36" fmla="*/ 0 w 203"/>
                <a:gd name="T37" fmla="*/ 102 h 204"/>
                <a:gd name="T38" fmla="*/ 3 w 203"/>
                <a:gd name="T39" fmla="*/ 74 h 204"/>
                <a:gd name="T40" fmla="*/ 13 w 203"/>
                <a:gd name="T41" fmla="*/ 50 h 204"/>
                <a:gd name="T42" fmla="*/ 30 w 203"/>
                <a:gd name="T43" fmla="*/ 30 h 204"/>
                <a:gd name="T44" fmla="*/ 50 w 203"/>
                <a:gd name="T45" fmla="*/ 13 h 204"/>
                <a:gd name="T46" fmla="*/ 74 w 203"/>
                <a:gd name="T47" fmla="*/ 3 h 204"/>
                <a:gd name="T48" fmla="*/ 102 w 203"/>
                <a:gd name="T4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4">
                  <a:moveTo>
                    <a:pt x="102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1"/>
                  </a:lnTo>
                  <a:lnTo>
                    <a:pt x="102" y="204"/>
                  </a:lnTo>
                  <a:lnTo>
                    <a:pt x="74" y="201"/>
                  </a:lnTo>
                  <a:lnTo>
                    <a:pt x="50" y="190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30" y="30"/>
                  </a:lnTo>
                  <a:lnTo>
                    <a:pt x="50" y="13"/>
                  </a:lnTo>
                  <a:lnTo>
                    <a:pt x="74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79" name="Freeform 7"/>
            <p:cNvSpPr>
              <a:spLocks noEditPoints="1"/>
            </p:cNvSpPr>
            <p:nvPr/>
          </p:nvSpPr>
          <p:spPr bwMode="auto">
            <a:xfrm>
              <a:off x="1145360" y="1919614"/>
              <a:ext cx="299574" cy="277578"/>
            </a:xfrm>
            <a:custGeom>
              <a:avLst/>
              <a:gdLst>
                <a:gd name="T0" fmla="*/ 31 w 177"/>
                <a:gd name="T1" fmla="*/ 94 h 164"/>
                <a:gd name="T2" fmla="*/ 19 w 177"/>
                <a:gd name="T3" fmla="*/ 94 h 164"/>
                <a:gd name="T4" fmla="*/ 1 w 177"/>
                <a:gd name="T5" fmla="*/ 79 h 164"/>
                <a:gd name="T6" fmla="*/ 12 w 177"/>
                <a:gd name="T7" fmla="*/ 47 h 164"/>
                <a:gd name="T8" fmla="*/ 36 w 177"/>
                <a:gd name="T9" fmla="*/ 55 h 164"/>
                <a:gd name="T10" fmla="*/ 48 w 177"/>
                <a:gd name="T11" fmla="*/ 52 h 164"/>
                <a:gd name="T12" fmla="*/ 48 w 177"/>
                <a:gd name="T13" fmla="*/ 59 h 164"/>
                <a:gd name="T14" fmla="*/ 55 w 177"/>
                <a:gd name="T15" fmla="*/ 82 h 164"/>
                <a:gd name="T16" fmla="*/ 31 w 177"/>
                <a:gd name="T17" fmla="*/ 94 h 164"/>
                <a:gd name="T18" fmla="*/ 36 w 177"/>
                <a:gd name="T19" fmla="*/ 47 h 164"/>
                <a:gd name="T20" fmla="*/ 12 w 177"/>
                <a:gd name="T21" fmla="*/ 23 h 164"/>
                <a:gd name="T22" fmla="*/ 36 w 177"/>
                <a:gd name="T23" fmla="*/ 0 h 164"/>
                <a:gd name="T24" fmla="*/ 59 w 177"/>
                <a:gd name="T25" fmla="*/ 23 h 164"/>
                <a:gd name="T26" fmla="*/ 36 w 177"/>
                <a:gd name="T27" fmla="*/ 47 h 164"/>
                <a:gd name="T28" fmla="*/ 129 w 177"/>
                <a:gd name="T29" fmla="*/ 164 h 164"/>
                <a:gd name="T30" fmla="*/ 49 w 177"/>
                <a:gd name="T31" fmla="*/ 164 h 164"/>
                <a:gd name="T32" fmla="*/ 24 w 177"/>
                <a:gd name="T33" fmla="*/ 140 h 164"/>
                <a:gd name="T34" fmla="*/ 56 w 177"/>
                <a:gd name="T35" fmla="*/ 88 h 164"/>
                <a:gd name="T36" fmla="*/ 89 w 177"/>
                <a:gd name="T37" fmla="*/ 101 h 164"/>
                <a:gd name="T38" fmla="*/ 121 w 177"/>
                <a:gd name="T39" fmla="*/ 88 h 164"/>
                <a:gd name="T40" fmla="*/ 153 w 177"/>
                <a:gd name="T41" fmla="*/ 140 h 164"/>
                <a:gd name="T42" fmla="*/ 129 w 177"/>
                <a:gd name="T43" fmla="*/ 164 h 164"/>
                <a:gd name="T44" fmla="*/ 89 w 177"/>
                <a:gd name="T45" fmla="*/ 94 h 164"/>
                <a:gd name="T46" fmla="*/ 53 w 177"/>
                <a:gd name="T47" fmla="*/ 59 h 164"/>
                <a:gd name="T48" fmla="*/ 89 w 177"/>
                <a:gd name="T49" fmla="*/ 23 h 164"/>
                <a:gd name="T50" fmla="*/ 124 w 177"/>
                <a:gd name="T51" fmla="*/ 59 h 164"/>
                <a:gd name="T52" fmla="*/ 89 w 177"/>
                <a:gd name="T53" fmla="*/ 94 h 164"/>
                <a:gd name="T54" fmla="*/ 141 w 177"/>
                <a:gd name="T55" fmla="*/ 47 h 164"/>
                <a:gd name="T56" fmla="*/ 118 w 177"/>
                <a:gd name="T57" fmla="*/ 23 h 164"/>
                <a:gd name="T58" fmla="*/ 141 w 177"/>
                <a:gd name="T59" fmla="*/ 0 h 164"/>
                <a:gd name="T60" fmla="*/ 165 w 177"/>
                <a:gd name="T61" fmla="*/ 23 h 164"/>
                <a:gd name="T62" fmla="*/ 141 w 177"/>
                <a:gd name="T63" fmla="*/ 47 h 164"/>
                <a:gd name="T64" fmla="*/ 159 w 177"/>
                <a:gd name="T65" fmla="*/ 94 h 164"/>
                <a:gd name="T66" fmla="*/ 146 w 177"/>
                <a:gd name="T67" fmla="*/ 94 h 164"/>
                <a:gd name="T68" fmla="*/ 122 w 177"/>
                <a:gd name="T69" fmla="*/ 82 h 164"/>
                <a:gd name="T70" fmla="*/ 130 w 177"/>
                <a:gd name="T71" fmla="*/ 59 h 164"/>
                <a:gd name="T72" fmla="*/ 129 w 177"/>
                <a:gd name="T73" fmla="*/ 52 h 164"/>
                <a:gd name="T74" fmla="*/ 141 w 177"/>
                <a:gd name="T75" fmla="*/ 55 h 164"/>
                <a:gd name="T76" fmla="*/ 165 w 177"/>
                <a:gd name="T77" fmla="*/ 47 h 164"/>
                <a:gd name="T78" fmla="*/ 177 w 177"/>
                <a:gd name="T79" fmla="*/ 79 h 164"/>
                <a:gd name="T80" fmla="*/ 159 w 177"/>
                <a:gd name="T81" fmla="*/ 9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77" h="164">
                  <a:moveTo>
                    <a:pt x="31" y="94"/>
                  </a:moveTo>
                  <a:cubicBezTo>
                    <a:pt x="19" y="94"/>
                    <a:pt x="19" y="94"/>
                    <a:pt x="19" y="94"/>
                  </a:cubicBezTo>
                  <a:cubicBezTo>
                    <a:pt x="9" y="94"/>
                    <a:pt x="1" y="89"/>
                    <a:pt x="1" y="79"/>
                  </a:cubicBezTo>
                  <a:cubicBezTo>
                    <a:pt x="1" y="72"/>
                    <a:pt x="0" y="47"/>
                    <a:pt x="12" y="47"/>
                  </a:cubicBezTo>
                  <a:cubicBezTo>
                    <a:pt x="14" y="47"/>
                    <a:pt x="24" y="55"/>
                    <a:pt x="36" y="55"/>
                  </a:cubicBezTo>
                  <a:cubicBezTo>
                    <a:pt x="40" y="55"/>
                    <a:pt x="44" y="54"/>
                    <a:pt x="48" y="52"/>
                  </a:cubicBezTo>
                  <a:cubicBezTo>
                    <a:pt x="48" y="54"/>
                    <a:pt x="48" y="57"/>
                    <a:pt x="48" y="59"/>
                  </a:cubicBezTo>
                  <a:cubicBezTo>
                    <a:pt x="48" y="67"/>
                    <a:pt x="50" y="75"/>
                    <a:pt x="55" y="82"/>
                  </a:cubicBezTo>
                  <a:cubicBezTo>
                    <a:pt x="46" y="82"/>
                    <a:pt x="37" y="86"/>
                    <a:pt x="31" y="94"/>
                  </a:cubicBezTo>
                  <a:close/>
                  <a:moveTo>
                    <a:pt x="36" y="47"/>
                  </a:moveTo>
                  <a:cubicBezTo>
                    <a:pt x="23" y="47"/>
                    <a:pt x="12" y="36"/>
                    <a:pt x="12" y="23"/>
                  </a:cubicBezTo>
                  <a:cubicBezTo>
                    <a:pt x="12" y="10"/>
                    <a:pt x="23" y="0"/>
                    <a:pt x="36" y="0"/>
                  </a:cubicBezTo>
                  <a:cubicBezTo>
                    <a:pt x="49" y="0"/>
                    <a:pt x="59" y="10"/>
                    <a:pt x="59" y="23"/>
                  </a:cubicBezTo>
                  <a:cubicBezTo>
                    <a:pt x="59" y="36"/>
                    <a:pt x="49" y="47"/>
                    <a:pt x="36" y="47"/>
                  </a:cubicBezTo>
                  <a:close/>
                  <a:moveTo>
                    <a:pt x="129" y="164"/>
                  </a:moveTo>
                  <a:cubicBezTo>
                    <a:pt x="49" y="164"/>
                    <a:pt x="49" y="164"/>
                    <a:pt x="49" y="164"/>
                  </a:cubicBezTo>
                  <a:cubicBezTo>
                    <a:pt x="34" y="164"/>
                    <a:pt x="24" y="155"/>
                    <a:pt x="24" y="140"/>
                  </a:cubicBezTo>
                  <a:cubicBezTo>
                    <a:pt x="24" y="120"/>
                    <a:pt x="29" y="88"/>
                    <a:pt x="56" y="88"/>
                  </a:cubicBezTo>
                  <a:cubicBezTo>
                    <a:pt x="59" y="88"/>
                    <a:pt x="70" y="101"/>
                    <a:pt x="89" y="101"/>
                  </a:cubicBezTo>
                  <a:cubicBezTo>
                    <a:pt x="107" y="101"/>
                    <a:pt x="118" y="88"/>
                    <a:pt x="121" y="88"/>
                  </a:cubicBezTo>
                  <a:cubicBezTo>
                    <a:pt x="148" y="88"/>
                    <a:pt x="153" y="120"/>
                    <a:pt x="153" y="140"/>
                  </a:cubicBezTo>
                  <a:cubicBezTo>
                    <a:pt x="153" y="155"/>
                    <a:pt x="143" y="164"/>
                    <a:pt x="129" y="164"/>
                  </a:cubicBezTo>
                  <a:close/>
                  <a:moveTo>
                    <a:pt x="89" y="94"/>
                  </a:moveTo>
                  <a:cubicBezTo>
                    <a:pt x="69" y="94"/>
                    <a:pt x="53" y="78"/>
                    <a:pt x="53" y="59"/>
                  </a:cubicBezTo>
                  <a:cubicBezTo>
                    <a:pt x="53" y="39"/>
                    <a:pt x="69" y="23"/>
                    <a:pt x="89" y="23"/>
                  </a:cubicBezTo>
                  <a:cubicBezTo>
                    <a:pt x="108" y="23"/>
                    <a:pt x="124" y="39"/>
                    <a:pt x="124" y="59"/>
                  </a:cubicBezTo>
                  <a:cubicBezTo>
                    <a:pt x="124" y="78"/>
                    <a:pt x="108" y="94"/>
                    <a:pt x="89" y="94"/>
                  </a:cubicBezTo>
                  <a:close/>
                  <a:moveTo>
                    <a:pt x="141" y="47"/>
                  </a:moveTo>
                  <a:cubicBezTo>
                    <a:pt x="128" y="47"/>
                    <a:pt x="118" y="36"/>
                    <a:pt x="118" y="23"/>
                  </a:cubicBezTo>
                  <a:cubicBezTo>
                    <a:pt x="118" y="10"/>
                    <a:pt x="128" y="0"/>
                    <a:pt x="141" y="0"/>
                  </a:cubicBezTo>
                  <a:cubicBezTo>
                    <a:pt x="154" y="0"/>
                    <a:pt x="165" y="10"/>
                    <a:pt x="165" y="23"/>
                  </a:cubicBezTo>
                  <a:cubicBezTo>
                    <a:pt x="165" y="36"/>
                    <a:pt x="154" y="47"/>
                    <a:pt x="141" y="47"/>
                  </a:cubicBezTo>
                  <a:close/>
                  <a:moveTo>
                    <a:pt x="159" y="94"/>
                  </a:moveTo>
                  <a:cubicBezTo>
                    <a:pt x="146" y="94"/>
                    <a:pt x="146" y="94"/>
                    <a:pt x="146" y="94"/>
                  </a:cubicBezTo>
                  <a:cubicBezTo>
                    <a:pt x="140" y="86"/>
                    <a:pt x="132" y="82"/>
                    <a:pt x="122" y="82"/>
                  </a:cubicBezTo>
                  <a:cubicBezTo>
                    <a:pt x="127" y="75"/>
                    <a:pt x="130" y="67"/>
                    <a:pt x="130" y="59"/>
                  </a:cubicBezTo>
                  <a:cubicBezTo>
                    <a:pt x="130" y="57"/>
                    <a:pt x="129" y="54"/>
                    <a:pt x="129" y="52"/>
                  </a:cubicBezTo>
                  <a:cubicBezTo>
                    <a:pt x="133" y="54"/>
                    <a:pt x="137" y="55"/>
                    <a:pt x="141" y="55"/>
                  </a:cubicBezTo>
                  <a:cubicBezTo>
                    <a:pt x="154" y="55"/>
                    <a:pt x="163" y="47"/>
                    <a:pt x="165" y="47"/>
                  </a:cubicBezTo>
                  <a:cubicBezTo>
                    <a:pt x="177" y="47"/>
                    <a:pt x="177" y="72"/>
                    <a:pt x="177" y="79"/>
                  </a:cubicBezTo>
                  <a:cubicBezTo>
                    <a:pt x="177" y="89"/>
                    <a:pt x="168" y="94"/>
                    <a:pt x="159" y="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80" name="Group 2"/>
          <p:cNvGrpSpPr/>
          <p:nvPr/>
        </p:nvGrpSpPr>
        <p:grpSpPr>
          <a:xfrm>
            <a:off x="4431728" y="3929842"/>
            <a:ext cx="627698" cy="619914"/>
            <a:chOff x="3635896" y="1825130"/>
            <a:chExt cx="465007" cy="465007"/>
          </a:xfrm>
        </p:grpSpPr>
        <p:sp>
          <p:nvSpPr>
            <p:cNvPr id="81" name="Freeform 8"/>
            <p:cNvSpPr/>
            <p:nvPr/>
          </p:nvSpPr>
          <p:spPr bwMode="auto">
            <a:xfrm>
              <a:off x="3635896" y="1825130"/>
              <a:ext cx="465007" cy="465007"/>
            </a:xfrm>
            <a:custGeom>
              <a:avLst/>
              <a:gdLst>
                <a:gd name="T0" fmla="*/ 101 w 203"/>
                <a:gd name="T1" fmla="*/ 0 h 203"/>
                <a:gd name="T2" fmla="*/ 129 w 203"/>
                <a:gd name="T3" fmla="*/ 2 h 203"/>
                <a:gd name="T4" fmla="*/ 153 w 203"/>
                <a:gd name="T5" fmla="*/ 13 h 203"/>
                <a:gd name="T6" fmla="*/ 173 w 203"/>
                <a:gd name="T7" fmla="*/ 29 h 203"/>
                <a:gd name="T8" fmla="*/ 190 w 203"/>
                <a:gd name="T9" fmla="*/ 50 h 203"/>
                <a:gd name="T10" fmla="*/ 200 w 203"/>
                <a:gd name="T11" fmla="*/ 74 h 203"/>
                <a:gd name="T12" fmla="*/ 203 w 203"/>
                <a:gd name="T13" fmla="*/ 101 h 203"/>
                <a:gd name="T14" fmla="*/ 200 w 203"/>
                <a:gd name="T15" fmla="*/ 129 h 203"/>
                <a:gd name="T16" fmla="*/ 190 w 203"/>
                <a:gd name="T17" fmla="*/ 153 h 203"/>
                <a:gd name="T18" fmla="*/ 173 w 203"/>
                <a:gd name="T19" fmla="*/ 174 h 203"/>
                <a:gd name="T20" fmla="*/ 153 w 203"/>
                <a:gd name="T21" fmla="*/ 190 h 203"/>
                <a:gd name="T22" fmla="*/ 129 w 203"/>
                <a:gd name="T23" fmla="*/ 200 h 203"/>
                <a:gd name="T24" fmla="*/ 101 w 203"/>
                <a:gd name="T25" fmla="*/ 203 h 203"/>
                <a:gd name="T26" fmla="*/ 74 w 203"/>
                <a:gd name="T27" fmla="*/ 200 h 203"/>
                <a:gd name="T28" fmla="*/ 50 w 203"/>
                <a:gd name="T29" fmla="*/ 190 h 203"/>
                <a:gd name="T30" fmla="*/ 29 w 203"/>
                <a:gd name="T31" fmla="*/ 174 h 203"/>
                <a:gd name="T32" fmla="*/ 13 w 203"/>
                <a:gd name="T33" fmla="*/ 153 h 203"/>
                <a:gd name="T34" fmla="*/ 3 w 203"/>
                <a:gd name="T35" fmla="*/ 129 h 203"/>
                <a:gd name="T36" fmla="*/ 0 w 203"/>
                <a:gd name="T37" fmla="*/ 101 h 203"/>
                <a:gd name="T38" fmla="*/ 3 w 203"/>
                <a:gd name="T39" fmla="*/ 74 h 203"/>
                <a:gd name="T40" fmla="*/ 13 w 203"/>
                <a:gd name="T41" fmla="*/ 50 h 203"/>
                <a:gd name="T42" fmla="*/ 29 w 203"/>
                <a:gd name="T43" fmla="*/ 29 h 203"/>
                <a:gd name="T44" fmla="*/ 50 w 203"/>
                <a:gd name="T45" fmla="*/ 13 h 203"/>
                <a:gd name="T46" fmla="*/ 74 w 203"/>
                <a:gd name="T47" fmla="*/ 2 h 203"/>
                <a:gd name="T48" fmla="*/ 101 w 203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3">
                  <a:moveTo>
                    <a:pt x="101" y="0"/>
                  </a:moveTo>
                  <a:lnTo>
                    <a:pt x="129" y="2"/>
                  </a:lnTo>
                  <a:lnTo>
                    <a:pt x="153" y="13"/>
                  </a:lnTo>
                  <a:lnTo>
                    <a:pt x="173" y="29"/>
                  </a:lnTo>
                  <a:lnTo>
                    <a:pt x="190" y="50"/>
                  </a:lnTo>
                  <a:lnTo>
                    <a:pt x="200" y="74"/>
                  </a:lnTo>
                  <a:lnTo>
                    <a:pt x="203" y="101"/>
                  </a:lnTo>
                  <a:lnTo>
                    <a:pt x="200" y="129"/>
                  </a:lnTo>
                  <a:lnTo>
                    <a:pt x="190" y="153"/>
                  </a:lnTo>
                  <a:lnTo>
                    <a:pt x="173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1" y="203"/>
                  </a:lnTo>
                  <a:lnTo>
                    <a:pt x="74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3" y="153"/>
                  </a:lnTo>
                  <a:lnTo>
                    <a:pt x="3" y="129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0"/>
                  </a:lnTo>
                  <a:lnTo>
                    <a:pt x="29" y="29"/>
                  </a:lnTo>
                  <a:lnTo>
                    <a:pt x="50" y="13"/>
                  </a:lnTo>
                  <a:lnTo>
                    <a:pt x="74" y="2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82" name="Freeform 8"/>
            <p:cNvSpPr>
              <a:spLocks noEditPoints="1"/>
            </p:cNvSpPr>
            <p:nvPr/>
          </p:nvSpPr>
          <p:spPr bwMode="auto">
            <a:xfrm>
              <a:off x="3788568" y="1901620"/>
              <a:ext cx="201914" cy="300866"/>
            </a:xfrm>
            <a:custGeom>
              <a:avLst/>
              <a:gdLst>
                <a:gd name="T0" fmla="*/ 85 w 94"/>
                <a:gd name="T1" fmla="*/ 44 h 140"/>
                <a:gd name="T2" fmla="*/ 45 w 94"/>
                <a:gd name="T3" fmla="*/ 90 h 140"/>
                <a:gd name="T4" fmla="*/ 26 w 94"/>
                <a:gd name="T5" fmla="*/ 105 h 140"/>
                <a:gd name="T6" fmla="*/ 26 w 94"/>
                <a:gd name="T7" fmla="*/ 108 h 140"/>
                <a:gd name="T8" fmla="*/ 35 w 94"/>
                <a:gd name="T9" fmla="*/ 123 h 140"/>
                <a:gd name="T10" fmla="*/ 17 w 94"/>
                <a:gd name="T11" fmla="*/ 140 h 140"/>
                <a:gd name="T12" fmla="*/ 0 w 94"/>
                <a:gd name="T13" fmla="*/ 123 h 140"/>
                <a:gd name="T14" fmla="*/ 9 w 94"/>
                <a:gd name="T15" fmla="*/ 108 h 140"/>
                <a:gd name="T16" fmla="*/ 9 w 94"/>
                <a:gd name="T17" fmla="*/ 33 h 140"/>
                <a:gd name="T18" fmla="*/ 0 w 94"/>
                <a:gd name="T19" fmla="*/ 17 h 140"/>
                <a:gd name="T20" fmla="*/ 17 w 94"/>
                <a:gd name="T21" fmla="*/ 0 h 140"/>
                <a:gd name="T22" fmla="*/ 35 w 94"/>
                <a:gd name="T23" fmla="*/ 17 h 140"/>
                <a:gd name="T24" fmla="*/ 26 w 94"/>
                <a:gd name="T25" fmla="*/ 33 h 140"/>
                <a:gd name="T26" fmla="*/ 26 w 94"/>
                <a:gd name="T27" fmla="*/ 78 h 140"/>
                <a:gd name="T28" fmla="*/ 40 w 94"/>
                <a:gd name="T29" fmla="*/ 73 h 140"/>
                <a:gd name="T30" fmla="*/ 67 w 94"/>
                <a:gd name="T31" fmla="*/ 44 h 140"/>
                <a:gd name="T32" fmla="*/ 58 w 94"/>
                <a:gd name="T33" fmla="*/ 29 h 140"/>
                <a:gd name="T34" fmla="*/ 76 w 94"/>
                <a:gd name="T35" fmla="*/ 11 h 140"/>
                <a:gd name="T36" fmla="*/ 94 w 94"/>
                <a:gd name="T37" fmla="*/ 29 h 140"/>
                <a:gd name="T38" fmla="*/ 85 w 94"/>
                <a:gd name="T39" fmla="*/ 44 h 140"/>
                <a:gd name="T40" fmla="*/ 17 w 94"/>
                <a:gd name="T41" fmla="*/ 9 h 140"/>
                <a:gd name="T42" fmla="*/ 9 w 94"/>
                <a:gd name="T43" fmla="*/ 17 h 140"/>
                <a:gd name="T44" fmla="*/ 17 w 94"/>
                <a:gd name="T45" fmla="*/ 26 h 140"/>
                <a:gd name="T46" fmla="*/ 26 w 94"/>
                <a:gd name="T47" fmla="*/ 17 h 140"/>
                <a:gd name="T48" fmla="*/ 17 w 94"/>
                <a:gd name="T49" fmla="*/ 9 h 140"/>
                <a:gd name="T50" fmla="*/ 17 w 94"/>
                <a:gd name="T51" fmla="*/ 114 h 140"/>
                <a:gd name="T52" fmla="*/ 9 w 94"/>
                <a:gd name="T53" fmla="*/ 123 h 140"/>
                <a:gd name="T54" fmla="*/ 17 w 94"/>
                <a:gd name="T55" fmla="*/ 132 h 140"/>
                <a:gd name="T56" fmla="*/ 26 w 94"/>
                <a:gd name="T57" fmla="*/ 123 h 140"/>
                <a:gd name="T58" fmla="*/ 17 w 94"/>
                <a:gd name="T59" fmla="*/ 114 h 140"/>
                <a:gd name="T60" fmla="*/ 76 w 94"/>
                <a:gd name="T61" fmla="*/ 20 h 140"/>
                <a:gd name="T62" fmla="*/ 67 w 94"/>
                <a:gd name="T63" fmla="*/ 29 h 140"/>
                <a:gd name="T64" fmla="*/ 76 w 94"/>
                <a:gd name="T65" fmla="*/ 38 h 140"/>
                <a:gd name="T66" fmla="*/ 85 w 94"/>
                <a:gd name="T67" fmla="*/ 29 h 140"/>
                <a:gd name="T68" fmla="*/ 76 w 94"/>
                <a:gd name="T69" fmla="*/ 2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40">
                  <a:moveTo>
                    <a:pt x="85" y="44"/>
                  </a:moveTo>
                  <a:cubicBezTo>
                    <a:pt x="84" y="77"/>
                    <a:pt x="61" y="85"/>
                    <a:pt x="45" y="90"/>
                  </a:cubicBezTo>
                  <a:cubicBezTo>
                    <a:pt x="31" y="94"/>
                    <a:pt x="26" y="96"/>
                    <a:pt x="26" y="105"/>
                  </a:cubicBezTo>
                  <a:cubicBezTo>
                    <a:pt x="26" y="108"/>
                    <a:pt x="26" y="108"/>
                    <a:pt x="26" y="108"/>
                  </a:cubicBezTo>
                  <a:cubicBezTo>
                    <a:pt x="31" y="111"/>
                    <a:pt x="35" y="116"/>
                    <a:pt x="35" y="123"/>
                  </a:cubicBezTo>
                  <a:cubicBezTo>
                    <a:pt x="35" y="132"/>
                    <a:pt x="27" y="140"/>
                    <a:pt x="17" y="140"/>
                  </a:cubicBezTo>
                  <a:cubicBezTo>
                    <a:pt x="8" y="140"/>
                    <a:pt x="0" y="132"/>
                    <a:pt x="0" y="123"/>
                  </a:cubicBezTo>
                  <a:cubicBezTo>
                    <a:pt x="0" y="116"/>
                    <a:pt x="3" y="111"/>
                    <a:pt x="9" y="108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3" y="29"/>
                    <a:pt x="0" y="24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7" y="0"/>
                    <a:pt x="35" y="8"/>
                    <a:pt x="35" y="17"/>
                  </a:cubicBezTo>
                  <a:cubicBezTo>
                    <a:pt x="35" y="24"/>
                    <a:pt x="31" y="29"/>
                    <a:pt x="26" y="33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31" y="76"/>
                    <a:pt x="36" y="74"/>
                    <a:pt x="40" y="73"/>
                  </a:cubicBezTo>
                  <a:cubicBezTo>
                    <a:pt x="57" y="67"/>
                    <a:pt x="67" y="63"/>
                    <a:pt x="67" y="44"/>
                  </a:cubicBezTo>
                  <a:cubicBezTo>
                    <a:pt x="62" y="41"/>
                    <a:pt x="58" y="36"/>
                    <a:pt x="58" y="29"/>
                  </a:cubicBezTo>
                  <a:cubicBezTo>
                    <a:pt x="58" y="19"/>
                    <a:pt x="66" y="11"/>
                    <a:pt x="76" y="11"/>
                  </a:cubicBezTo>
                  <a:cubicBezTo>
                    <a:pt x="86" y="11"/>
                    <a:pt x="94" y="19"/>
                    <a:pt x="94" y="29"/>
                  </a:cubicBezTo>
                  <a:cubicBezTo>
                    <a:pt x="94" y="36"/>
                    <a:pt x="90" y="41"/>
                    <a:pt x="85" y="44"/>
                  </a:cubicBezTo>
                  <a:close/>
                  <a:moveTo>
                    <a:pt x="17" y="9"/>
                  </a:moveTo>
                  <a:cubicBezTo>
                    <a:pt x="13" y="9"/>
                    <a:pt x="9" y="12"/>
                    <a:pt x="9" y="17"/>
                  </a:cubicBezTo>
                  <a:cubicBezTo>
                    <a:pt x="9" y="22"/>
                    <a:pt x="13" y="26"/>
                    <a:pt x="17" y="26"/>
                  </a:cubicBezTo>
                  <a:cubicBezTo>
                    <a:pt x="22" y="26"/>
                    <a:pt x="26" y="22"/>
                    <a:pt x="26" y="17"/>
                  </a:cubicBezTo>
                  <a:cubicBezTo>
                    <a:pt x="26" y="12"/>
                    <a:pt x="22" y="9"/>
                    <a:pt x="17" y="9"/>
                  </a:cubicBezTo>
                  <a:close/>
                  <a:moveTo>
                    <a:pt x="17" y="114"/>
                  </a:moveTo>
                  <a:cubicBezTo>
                    <a:pt x="13" y="114"/>
                    <a:pt x="9" y="118"/>
                    <a:pt x="9" y="123"/>
                  </a:cubicBezTo>
                  <a:cubicBezTo>
                    <a:pt x="9" y="128"/>
                    <a:pt x="13" y="132"/>
                    <a:pt x="17" y="132"/>
                  </a:cubicBezTo>
                  <a:cubicBezTo>
                    <a:pt x="22" y="132"/>
                    <a:pt x="26" y="128"/>
                    <a:pt x="26" y="123"/>
                  </a:cubicBezTo>
                  <a:cubicBezTo>
                    <a:pt x="26" y="118"/>
                    <a:pt x="22" y="114"/>
                    <a:pt x="17" y="114"/>
                  </a:cubicBezTo>
                  <a:close/>
                  <a:moveTo>
                    <a:pt x="76" y="20"/>
                  </a:moveTo>
                  <a:cubicBezTo>
                    <a:pt x="71" y="20"/>
                    <a:pt x="67" y="24"/>
                    <a:pt x="67" y="29"/>
                  </a:cubicBezTo>
                  <a:cubicBezTo>
                    <a:pt x="67" y="34"/>
                    <a:pt x="71" y="38"/>
                    <a:pt x="76" y="38"/>
                  </a:cubicBezTo>
                  <a:cubicBezTo>
                    <a:pt x="81" y="38"/>
                    <a:pt x="85" y="34"/>
                    <a:pt x="85" y="29"/>
                  </a:cubicBezTo>
                  <a:cubicBezTo>
                    <a:pt x="85" y="24"/>
                    <a:pt x="81" y="20"/>
                    <a:pt x="7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86" name="Group 3"/>
          <p:cNvGrpSpPr/>
          <p:nvPr/>
        </p:nvGrpSpPr>
        <p:grpSpPr>
          <a:xfrm>
            <a:off x="6904276" y="2289426"/>
            <a:ext cx="627698" cy="626024"/>
            <a:chOff x="4770914" y="3090921"/>
            <a:chExt cx="465007" cy="469589"/>
          </a:xfrm>
        </p:grpSpPr>
        <p:sp>
          <p:nvSpPr>
            <p:cNvPr id="87" name="Freeform 9"/>
            <p:cNvSpPr/>
            <p:nvPr/>
          </p:nvSpPr>
          <p:spPr bwMode="auto">
            <a:xfrm>
              <a:off x="4770914" y="3090921"/>
              <a:ext cx="465007" cy="469589"/>
            </a:xfrm>
            <a:custGeom>
              <a:avLst/>
              <a:gdLst>
                <a:gd name="T0" fmla="*/ 102 w 203"/>
                <a:gd name="T1" fmla="*/ 0 h 205"/>
                <a:gd name="T2" fmla="*/ 129 w 203"/>
                <a:gd name="T3" fmla="*/ 4 h 205"/>
                <a:gd name="T4" fmla="*/ 153 w 203"/>
                <a:gd name="T5" fmla="*/ 14 h 205"/>
                <a:gd name="T6" fmla="*/ 174 w 203"/>
                <a:gd name="T7" fmla="*/ 29 h 205"/>
                <a:gd name="T8" fmla="*/ 190 w 203"/>
                <a:gd name="T9" fmla="*/ 50 h 205"/>
                <a:gd name="T10" fmla="*/ 200 w 203"/>
                <a:gd name="T11" fmla="*/ 75 h 205"/>
                <a:gd name="T12" fmla="*/ 203 w 203"/>
                <a:gd name="T13" fmla="*/ 102 h 205"/>
                <a:gd name="T14" fmla="*/ 200 w 203"/>
                <a:gd name="T15" fmla="*/ 129 h 205"/>
                <a:gd name="T16" fmla="*/ 190 w 203"/>
                <a:gd name="T17" fmla="*/ 154 h 205"/>
                <a:gd name="T18" fmla="*/ 174 w 203"/>
                <a:gd name="T19" fmla="*/ 174 h 205"/>
                <a:gd name="T20" fmla="*/ 153 w 203"/>
                <a:gd name="T21" fmla="*/ 190 h 205"/>
                <a:gd name="T22" fmla="*/ 129 w 203"/>
                <a:gd name="T23" fmla="*/ 200 h 205"/>
                <a:gd name="T24" fmla="*/ 102 w 203"/>
                <a:gd name="T25" fmla="*/ 205 h 205"/>
                <a:gd name="T26" fmla="*/ 76 w 203"/>
                <a:gd name="T27" fmla="*/ 200 h 205"/>
                <a:gd name="T28" fmla="*/ 50 w 203"/>
                <a:gd name="T29" fmla="*/ 190 h 205"/>
                <a:gd name="T30" fmla="*/ 29 w 203"/>
                <a:gd name="T31" fmla="*/ 174 h 205"/>
                <a:gd name="T32" fmla="*/ 15 w 203"/>
                <a:gd name="T33" fmla="*/ 154 h 205"/>
                <a:gd name="T34" fmla="*/ 4 w 203"/>
                <a:gd name="T35" fmla="*/ 129 h 205"/>
                <a:gd name="T36" fmla="*/ 0 w 203"/>
                <a:gd name="T37" fmla="*/ 102 h 205"/>
                <a:gd name="T38" fmla="*/ 4 w 203"/>
                <a:gd name="T39" fmla="*/ 75 h 205"/>
                <a:gd name="T40" fmla="*/ 15 w 203"/>
                <a:gd name="T41" fmla="*/ 50 h 205"/>
                <a:gd name="T42" fmla="*/ 29 w 203"/>
                <a:gd name="T43" fmla="*/ 29 h 205"/>
                <a:gd name="T44" fmla="*/ 50 w 203"/>
                <a:gd name="T45" fmla="*/ 14 h 205"/>
                <a:gd name="T46" fmla="*/ 76 w 203"/>
                <a:gd name="T47" fmla="*/ 4 h 205"/>
                <a:gd name="T48" fmla="*/ 102 w 203"/>
                <a:gd name="T49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1F497D"/>
            </a:solidFill>
            <a:ln w="0">
              <a:noFill/>
              <a:prstDash val="solid"/>
              <a:round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88" name="Freeform 10"/>
            <p:cNvSpPr>
              <a:spLocks noEditPoints="1"/>
            </p:cNvSpPr>
            <p:nvPr/>
          </p:nvSpPr>
          <p:spPr bwMode="auto">
            <a:xfrm>
              <a:off x="4870438" y="3218381"/>
              <a:ext cx="260899" cy="203797"/>
            </a:xfrm>
            <a:custGeom>
              <a:avLst/>
              <a:gdLst>
                <a:gd name="T0" fmla="*/ 164 w 164"/>
                <a:gd name="T1" fmla="*/ 114 h 128"/>
                <a:gd name="T2" fmla="*/ 149 w 164"/>
                <a:gd name="T3" fmla="*/ 128 h 128"/>
                <a:gd name="T4" fmla="*/ 15 w 164"/>
                <a:gd name="T5" fmla="*/ 128 h 128"/>
                <a:gd name="T6" fmla="*/ 0 w 164"/>
                <a:gd name="T7" fmla="*/ 114 h 128"/>
                <a:gd name="T8" fmla="*/ 0 w 164"/>
                <a:gd name="T9" fmla="*/ 14 h 128"/>
                <a:gd name="T10" fmla="*/ 15 w 164"/>
                <a:gd name="T11" fmla="*/ 0 h 128"/>
                <a:gd name="T12" fmla="*/ 149 w 164"/>
                <a:gd name="T13" fmla="*/ 0 h 128"/>
                <a:gd name="T14" fmla="*/ 164 w 164"/>
                <a:gd name="T15" fmla="*/ 14 h 128"/>
                <a:gd name="T16" fmla="*/ 164 w 164"/>
                <a:gd name="T17" fmla="*/ 114 h 128"/>
                <a:gd name="T18" fmla="*/ 149 w 164"/>
                <a:gd name="T19" fmla="*/ 11 h 128"/>
                <a:gd name="T20" fmla="*/ 15 w 164"/>
                <a:gd name="T21" fmla="*/ 11 h 128"/>
                <a:gd name="T22" fmla="*/ 12 w 164"/>
                <a:gd name="T23" fmla="*/ 14 h 128"/>
                <a:gd name="T24" fmla="*/ 25 w 164"/>
                <a:gd name="T25" fmla="*/ 40 h 128"/>
                <a:gd name="T26" fmla="*/ 62 w 164"/>
                <a:gd name="T27" fmla="*/ 69 h 128"/>
                <a:gd name="T28" fmla="*/ 82 w 164"/>
                <a:gd name="T29" fmla="*/ 82 h 128"/>
                <a:gd name="T30" fmla="*/ 82 w 164"/>
                <a:gd name="T31" fmla="*/ 82 h 128"/>
                <a:gd name="T32" fmla="*/ 82 w 164"/>
                <a:gd name="T33" fmla="*/ 82 h 128"/>
                <a:gd name="T34" fmla="*/ 102 w 164"/>
                <a:gd name="T35" fmla="*/ 69 h 128"/>
                <a:gd name="T36" fmla="*/ 139 w 164"/>
                <a:gd name="T37" fmla="*/ 40 h 128"/>
                <a:gd name="T38" fmla="*/ 152 w 164"/>
                <a:gd name="T39" fmla="*/ 18 h 128"/>
                <a:gd name="T40" fmla="*/ 149 w 164"/>
                <a:gd name="T41" fmla="*/ 11 h 128"/>
                <a:gd name="T42" fmla="*/ 152 w 164"/>
                <a:gd name="T43" fmla="*/ 43 h 128"/>
                <a:gd name="T44" fmla="*/ 146 w 164"/>
                <a:gd name="T45" fmla="*/ 50 h 128"/>
                <a:gd name="T46" fmla="*/ 107 w 164"/>
                <a:gd name="T47" fmla="*/ 80 h 128"/>
                <a:gd name="T48" fmla="*/ 82 w 164"/>
                <a:gd name="T49" fmla="*/ 93 h 128"/>
                <a:gd name="T50" fmla="*/ 82 w 164"/>
                <a:gd name="T51" fmla="*/ 93 h 128"/>
                <a:gd name="T52" fmla="*/ 82 w 164"/>
                <a:gd name="T53" fmla="*/ 93 h 128"/>
                <a:gd name="T54" fmla="*/ 57 w 164"/>
                <a:gd name="T55" fmla="*/ 80 h 128"/>
                <a:gd name="T56" fmla="*/ 18 w 164"/>
                <a:gd name="T57" fmla="*/ 50 h 128"/>
                <a:gd name="T58" fmla="*/ 12 w 164"/>
                <a:gd name="T59" fmla="*/ 43 h 128"/>
                <a:gd name="T60" fmla="*/ 12 w 164"/>
                <a:gd name="T61" fmla="*/ 114 h 128"/>
                <a:gd name="T62" fmla="*/ 15 w 164"/>
                <a:gd name="T63" fmla="*/ 117 h 128"/>
                <a:gd name="T64" fmla="*/ 149 w 164"/>
                <a:gd name="T65" fmla="*/ 117 h 128"/>
                <a:gd name="T66" fmla="*/ 152 w 164"/>
                <a:gd name="T67" fmla="*/ 114 h 128"/>
                <a:gd name="T68" fmla="*/ 152 w 164"/>
                <a:gd name="T69" fmla="*/ 4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6757" tIns="48378" rIns="96757" bIns="48378" numCol="1" anchor="t" anchorCtr="0" compatLnSpc="1"/>
            <a:lstStyle/>
            <a:p>
              <a:pPr algn="ctr" defTabSz="96774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65" ker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 flipV="1">
            <a:off x="0" y="2612079"/>
            <a:ext cx="1819275" cy="303371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>
            <a:stCxn id="78" idx="8"/>
            <a:endCxn id="81" idx="20"/>
          </p:cNvCxnSpPr>
          <p:nvPr/>
        </p:nvCxnSpPr>
        <p:spPr>
          <a:xfrm>
            <a:off x="2474247" y="2759708"/>
            <a:ext cx="1997678" cy="1322822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81" idx="4"/>
            <a:endCxn id="87" idx="15"/>
          </p:cNvCxnSpPr>
          <p:nvPr/>
        </p:nvCxnSpPr>
        <p:spPr>
          <a:xfrm flipV="1">
            <a:off x="5019229" y="2820783"/>
            <a:ext cx="1974718" cy="1261747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>
            <a:stCxn id="87" idx="8"/>
            <a:endCxn id="75" idx="20"/>
          </p:cNvCxnSpPr>
          <p:nvPr/>
        </p:nvCxnSpPr>
        <p:spPr>
          <a:xfrm>
            <a:off x="7491777" y="2759707"/>
            <a:ext cx="2193614" cy="1324349"/>
          </a:xfrm>
          <a:prstGeom prst="line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75" idx="3"/>
          </p:cNvCxnSpPr>
          <p:nvPr/>
        </p:nvCxnSpPr>
        <p:spPr>
          <a:xfrm flipV="1">
            <a:off x="10177036" y="2820783"/>
            <a:ext cx="2014964" cy="1199144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35"/>
          <p:cNvGrpSpPr/>
          <p:nvPr/>
        </p:nvGrpSpPr>
        <p:grpSpPr bwMode="auto">
          <a:xfrm>
            <a:off x="1239723" y="1348105"/>
            <a:ext cx="4819922" cy="1567345"/>
            <a:chOff x="-95" y="-4"/>
            <a:chExt cx="4438" cy="988"/>
          </a:xfrm>
        </p:grpSpPr>
        <p:sp>
          <p:nvSpPr>
            <p:cNvPr id="93" name="Rectangle 36"/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账号获取登录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94" name="Rectangle 37"/>
            <p:cNvSpPr/>
            <p:nvPr/>
          </p:nvSpPr>
          <p:spPr bwMode="auto">
            <a:xfrm>
              <a:off x="1153" y="150"/>
              <a:ext cx="319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须在广西公共资源交易平台系统注册；</a:t>
              </a:r>
              <a:r>
                <a:rPr lang="zh-CN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可采用桂交易移动</a:t>
              </a:r>
              <a:r>
                <a:rPr lang="en-US" altLang="zh-CN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CA</a:t>
              </a:r>
              <a:r>
                <a:rPr lang="zh-CN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，有介质</a:t>
              </a:r>
              <a:r>
                <a:rPr lang="en-US" altLang="zh-CN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CA</a:t>
              </a:r>
              <a:r>
                <a:rPr lang="zh-CN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、或账号密码登录</a:t>
              </a:r>
              <a:endParaRPr lang="zh-CN" alt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ea"/>
                <a:sym typeface="Gill Sans" charset="0"/>
              </a:endParaRPr>
            </a:p>
          </p:txBody>
        </p:sp>
      </p:grpSp>
      <p:grpSp>
        <p:nvGrpSpPr>
          <p:cNvPr id="95" name="Group 35"/>
          <p:cNvGrpSpPr/>
          <p:nvPr/>
        </p:nvGrpSpPr>
        <p:grpSpPr bwMode="auto">
          <a:xfrm>
            <a:off x="1396782" y="4226013"/>
            <a:ext cx="3513468" cy="1626041"/>
            <a:chOff x="1495" y="17"/>
            <a:chExt cx="3183" cy="1025"/>
          </a:xfrm>
        </p:grpSpPr>
        <p:sp>
          <p:nvSpPr>
            <p:cNvPr id="96" name="Rectangle 36"/>
            <p:cNvSpPr/>
            <p:nvPr/>
          </p:nvSpPr>
          <p:spPr bwMode="auto">
            <a:xfrm>
              <a:off x="1495" y="17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系统环境设置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97" name="Rectangle 37"/>
            <p:cNvSpPr/>
            <p:nvPr/>
          </p:nvSpPr>
          <p:spPr bwMode="auto">
            <a:xfrm>
              <a:off x="2394" y="208"/>
              <a:ext cx="228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驱动下载安装、</a:t>
              </a:r>
              <a:r>
                <a:rPr lang="en-US" altLang="zh-CN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IE</a:t>
              </a:r>
              <a:r>
                <a:rPr lang="zh-CN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浏览器设置和</a:t>
              </a:r>
              <a:r>
                <a:rPr lang="en-US" altLang="zh-CN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office</a:t>
              </a:r>
              <a:r>
                <a:rPr lang="zh-CN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等软件安装等</a:t>
              </a:r>
              <a:endPara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ea"/>
                <a:sym typeface="Lato Light" charset="0"/>
              </a:endParaRPr>
            </a:p>
          </p:txBody>
        </p:sp>
      </p:grpSp>
      <p:grpSp>
        <p:nvGrpSpPr>
          <p:cNvPr id="98" name="Group 35"/>
          <p:cNvGrpSpPr/>
          <p:nvPr/>
        </p:nvGrpSpPr>
        <p:grpSpPr bwMode="auto">
          <a:xfrm>
            <a:off x="6179745" y="1494317"/>
            <a:ext cx="4406767" cy="1567345"/>
            <a:chOff x="-95" y="-4"/>
            <a:chExt cx="4438" cy="988"/>
          </a:xfrm>
        </p:grpSpPr>
        <p:sp>
          <p:nvSpPr>
            <p:cNvPr id="99" name="Rectangle 36"/>
            <p:cNvSpPr/>
            <p:nvPr/>
          </p:nvSpPr>
          <p:spPr bwMode="auto">
            <a:xfrm>
              <a:off x="-95" y="-4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系统操作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00" name="Rectangle 37"/>
            <p:cNvSpPr/>
            <p:nvPr/>
          </p:nvSpPr>
          <p:spPr bwMode="auto">
            <a:xfrm>
              <a:off x="1469" y="150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项目登记、招标公告、开评标场地预约、清单备案、答疑澄清文件备案等</a:t>
              </a:r>
              <a:endPara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ea"/>
                <a:sym typeface="Lato Light" charset="0"/>
              </a:endParaRPr>
            </a:p>
          </p:txBody>
        </p:sp>
      </p:grpSp>
      <p:grpSp>
        <p:nvGrpSpPr>
          <p:cNvPr id="101" name="Group 35"/>
          <p:cNvGrpSpPr/>
          <p:nvPr/>
        </p:nvGrpSpPr>
        <p:grpSpPr bwMode="auto">
          <a:xfrm>
            <a:off x="6942129" y="4190960"/>
            <a:ext cx="3223156" cy="1626040"/>
            <a:chOff x="1824" y="21"/>
            <a:chExt cx="3246" cy="1025"/>
          </a:xfrm>
        </p:grpSpPr>
        <p:sp>
          <p:nvSpPr>
            <p:cNvPr id="102" name="Rectangle 36"/>
            <p:cNvSpPr/>
            <p:nvPr/>
          </p:nvSpPr>
          <p:spPr bwMode="auto">
            <a:xfrm>
              <a:off x="1824" y="21"/>
              <a:ext cx="2496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r" defTabSz="967740"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b="1" dirty="0" smtClean="0">
                  <a:solidFill>
                    <a:schemeClr val="bg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Bebas Neue" charset="0"/>
                  <a:sym typeface="Bebas Neue" charset="0"/>
                </a:rPr>
                <a:t>电子开评标</a:t>
              </a:r>
              <a:endPara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Bebas Neue" charset="0"/>
                <a:sym typeface="Bebas Neue" charset="0"/>
              </a:endParaRPr>
            </a:p>
          </p:txBody>
        </p:sp>
        <p:sp>
          <p:nvSpPr>
            <p:cNvPr id="103" name="Rectangle 37"/>
            <p:cNvSpPr/>
            <p:nvPr/>
          </p:nvSpPr>
          <p:spPr bwMode="auto">
            <a:xfrm>
              <a:off x="2196" y="212"/>
              <a:ext cx="287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defTabSz="967740" fontAlgn="base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dirty="0">
                  <a:solidFill>
                    <a:schemeClr val="bg1">
                      <a:lumMod val="85000"/>
                      <a:lumOff val="15000"/>
                    </a:schemeClr>
                  </a:solidFill>
                  <a:latin typeface="+mn-ea"/>
                  <a:sym typeface="Gill Sans" charset="0"/>
                </a:rPr>
                <a:t>由代理组织进行电子开标，由评标专家进行电子评标</a:t>
              </a:r>
              <a:endParaRPr lang="en-US" sz="14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+mn-ea"/>
                <a:sym typeface="Lato Light" charset="0"/>
              </a:endParaRPr>
            </a:p>
          </p:txBody>
        </p:sp>
      </p:grpSp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流程介绍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流程介绍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874979" y="1269121"/>
            <a:ext cx="26486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招标代理</a:t>
            </a:r>
            <a:endParaRPr lang="zh-CN" altLang="en-US" sz="2400" b="1" dirty="0"/>
          </a:p>
        </p:txBody>
      </p:sp>
      <p:sp>
        <p:nvSpPr>
          <p:cNvPr id="35" name="圆角矩形 34"/>
          <p:cNvSpPr/>
          <p:nvPr/>
        </p:nvSpPr>
        <p:spPr>
          <a:xfrm>
            <a:off x="8074598" y="1206057"/>
            <a:ext cx="26486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主管部门</a:t>
            </a:r>
            <a:endParaRPr lang="zh-CN" altLang="en-US" sz="2400" b="1" dirty="0"/>
          </a:p>
        </p:txBody>
      </p:sp>
      <p:cxnSp>
        <p:nvCxnSpPr>
          <p:cNvPr id="6" name="直接箭头连接符 5"/>
          <p:cNvCxnSpPr>
            <a:stCxn id="2" idx="3"/>
            <a:endCxn id="35" idx="1"/>
          </p:cNvCxnSpPr>
          <p:nvPr/>
        </p:nvCxnSpPr>
        <p:spPr>
          <a:xfrm flipV="1">
            <a:off x="3523586" y="1663257"/>
            <a:ext cx="4551012" cy="6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547235" y="1117203"/>
            <a:ext cx="4854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提交</a:t>
            </a:r>
            <a:r>
              <a:rPr lang="zh-CN" altLang="en-US" b="1" dirty="0" smtClean="0">
                <a:solidFill>
                  <a:schemeClr val="bg1"/>
                </a:solidFill>
              </a:rPr>
              <a:t>招标文件</a:t>
            </a:r>
            <a:r>
              <a:rPr lang="zh-CN" altLang="en-US" b="1" dirty="0">
                <a:solidFill>
                  <a:schemeClr val="bg1"/>
                </a:solidFill>
              </a:rPr>
              <a:t>、答疑文件、最高限价</a:t>
            </a:r>
            <a:r>
              <a:rPr lang="zh-CN" altLang="en-US" b="1" dirty="0" smtClean="0">
                <a:solidFill>
                  <a:schemeClr val="bg1"/>
                </a:solidFill>
              </a:rPr>
              <a:t>文件等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15" name="右箭头 14"/>
          <p:cNvSpPr/>
          <p:nvPr/>
        </p:nvSpPr>
        <p:spPr>
          <a:xfrm>
            <a:off x="3557769" y="1584430"/>
            <a:ext cx="4477414" cy="173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下箭头 18"/>
          <p:cNvSpPr/>
          <p:nvPr/>
        </p:nvSpPr>
        <p:spPr>
          <a:xfrm>
            <a:off x="9270124" y="2151990"/>
            <a:ext cx="189186" cy="583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下箭头 47"/>
          <p:cNvSpPr/>
          <p:nvPr/>
        </p:nvSpPr>
        <p:spPr>
          <a:xfrm>
            <a:off x="2036379" y="2199288"/>
            <a:ext cx="197086" cy="14110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右箭头 48"/>
          <p:cNvSpPr/>
          <p:nvPr/>
        </p:nvSpPr>
        <p:spPr>
          <a:xfrm rot="10800000">
            <a:off x="2117830" y="2710345"/>
            <a:ext cx="7281071" cy="1734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1663261" y="3594519"/>
            <a:ext cx="80561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工程建设招投标子系统（住建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交通</a:t>
            </a:r>
            <a:r>
              <a:rPr lang="en-US" altLang="zh-CN" sz="2400" b="1" dirty="0" smtClean="0"/>
              <a:t>/</a:t>
            </a:r>
            <a:r>
              <a:rPr lang="zh-CN" altLang="en-US" sz="2400" b="1" dirty="0" smtClean="0"/>
              <a:t>水利</a:t>
            </a:r>
            <a:r>
              <a:rPr lang="en-US" altLang="zh-CN" sz="2400" b="1" dirty="0" smtClean="0"/>
              <a:t>/</a:t>
            </a:r>
            <a:r>
              <a:rPr lang="zh-CN" altLang="en-US" sz="2400" b="1" smtClean="0"/>
              <a:t>）</a:t>
            </a:r>
            <a:endParaRPr lang="zh-CN" altLang="en-US" sz="2400" b="1" dirty="0"/>
          </a:p>
        </p:txBody>
      </p:sp>
      <p:sp>
        <p:nvSpPr>
          <p:cNvPr id="51" name="矩形 50"/>
          <p:cNvSpPr/>
          <p:nvPr/>
        </p:nvSpPr>
        <p:spPr>
          <a:xfrm>
            <a:off x="2207854" y="3011684"/>
            <a:ext cx="4854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制作招标文件</a:t>
            </a:r>
            <a:r>
              <a:rPr lang="zh-CN" altLang="en-US" b="1" dirty="0">
                <a:solidFill>
                  <a:schemeClr val="bg1"/>
                </a:solidFill>
              </a:rPr>
              <a:t>、答疑文件、最高限价</a:t>
            </a:r>
            <a:r>
              <a:rPr lang="zh-CN" altLang="en-US" b="1" dirty="0" smtClean="0">
                <a:solidFill>
                  <a:schemeClr val="bg1"/>
                </a:solidFill>
              </a:rPr>
              <a:t>文件等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909162" y="5693980"/>
            <a:ext cx="26486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投标单位</a:t>
            </a:r>
            <a:endParaRPr lang="zh-CN" altLang="en-US" sz="2400" b="1" dirty="0"/>
          </a:p>
        </p:txBody>
      </p:sp>
      <p:sp>
        <p:nvSpPr>
          <p:cNvPr id="53" name="下箭头 52"/>
          <p:cNvSpPr/>
          <p:nvPr/>
        </p:nvSpPr>
        <p:spPr>
          <a:xfrm>
            <a:off x="2052151" y="4508918"/>
            <a:ext cx="189186" cy="1185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下箭头 53"/>
          <p:cNvSpPr/>
          <p:nvPr/>
        </p:nvSpPr>
        <p:spPr>
          <a:xfrm rot="10800000">
            <a:off x="2488320" y="4508919"/>
            <a:ext cx="189186" cy="1185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矩形 54"/>
          <p:cNvSpPr/>
          <p:nvPr/>
        </p:nvSpPr>
        <p:spPr>
          <a:xfrm>
            <a:off x="2677506" y="4933851"/>
            <a:ext cx="1287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上传标书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922284" y="4934565"/>
            <a:ext cx="1287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</a:rPr>
              <a:t>下载</a:t>
            </a:r>
            <a:r>
              <a:rPr lang="zh-CN" altLang="en-US" b="1" dirty="0" smtClean="0">
                <a:solidFill>
                  <a:schemeClr val="bg1"/>
                </a:solidFill>
              </a:rPr>
              <a:t>标书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8024741" y="5688720"/>
            <a:ext cx="264860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/>
              <a:t>电子开评标</a:t>
            </a:r>
            <a:endParaRPr lang="zh-CN" altLang="en-US" sz="2400" b="1" dirty="0"/>
          </a:p>
        </p:txBody>
      </p:sp>
      <p:sp>
        <p:nvSpPr>
          <p:cNvPr id="58" name="下箭头 57"/>
          <p:cNvSpPr/>
          <p:nvPr/>
        </p:nvSpPr>
        <p:spPr>
          <a:xfrm>
            <a:off x="9270124" y="4526700"/>
            <a:ext cx="189186" cy="11850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主要提示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81698" y="761826"/>
            <a:ext cx="579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系统驱动程序软件下载地址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81990" y="1198245"/>
            <a:ext cx="9418955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zh-CN" sz="200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http://ggzy.jgswj.gxzf.gov.cn/gxggzy/gywm/004021/004021001/20210227/64fc7eca-b51c-4c18-956d-ad247bee021a.html</a:t>
            </a:r>
            <a:r>
              <a:rPr lang="zh-CN" altLang="zh-CN" sz="28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=Ztb&amp;ZtbSoftXiaQuCode=1901&amp;ZtbSoftType=DRggzy.gxzf.gov.cn/gxzbw/</a:t>
            </a:r>
            <a:endParaRPr lang="zh-CN" altLang="zh-CN" sz="4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4490" y="2211705"/>
            <a:ext cx="8120380" cy="4226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主要提示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6303" y="1024716"/>
            <a:ext cx="579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浏览器设置：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6811" y="1700336"/>
            <a:ext cx="1133804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一、</a:t>
            </a:r>
            <a:r>
              <a:rPr lang="zh-CN" altLang="en-US" sz="2800" b="1" dirty="0">
                <a:solidFill>
                  <a:schemeClr val="bg1"/>
                </a:solidFill>
              </a:rPr>
              <a:t>选择菜单“工具”设置兼容性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视图：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2716" y="2317794"/>
            <a:ext cx="8574405" cy="4218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5"/>
          <p:cNvSpPr/>
          <p:nvPr/>
        </p:nvSpPr>
        <p:spPr bwMode="auto">
          <a:xfrm>
            <a:off x="-2674685" y="133350"/>
            <a:ext cx="8029498" cy="6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 defTabSz="96774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n-ea"/>
                <a:cs typeface="Bebas Neue" charset="0"/>
                <a:sym typeface="Bebas Neue" charset="0"/>
              </a:rPr>
              <a:t>主要提示</a:t>
            </a:r>
            <a:endParaRPr lang="en-US" altLang="zh-CN" sz="2800" b="1" dirty="0">
              <a:solidFill>
                <a:schemeClr val="bg1">
                  <a:lumMod val="95000"/>
                  <a:lumOff val="5000"/>
                </a:schemeClr>
              </a:solidFill>
              <a:latin typeface="+mn-ea"/>
              <a:cs typeface="Bebas Neue" charset="0"/>
              <a:sym typeface="Bebas Neue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0" y="133350"/>
            <a:ext cx="171450" cy="51435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96303" y="1024716"/>
            <a:ext cx="5791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浏览器设置：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06811" y="1700336"/>
            <a:ext cx="11338044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</a:rPr>
              <a:t>二、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IE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浏览器设置：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6811" y="2223556"/>
            <a:ext cx="9131935" cy="4499610"/>
          </a:xfrm>
          <a:prstGeom prst="rect">
            <a:avLst/>
          </a:prstGeom>
        </p:spPr>
      </p:pic>
      <p:pic>
        <p:nvPicPr>
          <p:cNvPr id="9" name="图片占位符 3" descr="C:\Users\11572\Desktop\都安操作截图\ax.pngax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60590" y="1881639"/>
            <a:ext cx="3270885" cy="4669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117912"/>
            <a:ext cx="658906" cy="262217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72452" y="1976716"/>
            <a:ext cx="4342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4F81BD"/>
                </a:solidFill>
              </a:rPr>
              <a:t>PART  </a:t>
            </a:r>
            <a:r>
              <a:rPr lang="en-US" altLang="zh-CN" sz="4800" b="1" dirty="0" smtClean="0">
                <a:solidFill>
                  <a:srgbClr val="4F81BD"/>
                </a:solidFill>
              </a:rPr>
              <a:t>TWO</a:t>
            </a:r>
            <a:endParaRPr lang="zh-CN" altLang="en-US" sz="4800" b="1" dirty="0">
              <a:solidFill>
                <a:srgbClr val="4F81BD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4543" y="2886483"/>
            <a:ext cx="6493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 smtClean="0">
                <a:solidFill>
                  <a:schemeClr val="bg1"/>
                </a:solidFill>
                <a:latin typeface="+mn-ea"/>
              </a:rPr>
              <a:t>功能介绍</a:t>
            </a:r>
            <a:endParaRPr lang="zh-CN" altLang="en-US" sz="5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667436" y="4384271"/>
            <a:ext cx="914400" cy="0"/>
          </a:xfrm>
          <a:prstGeom prst="line">
            <a:avLst/>
          </a:prstGeom>
          <a:ln w="41275">
            <a:solidFill>
              <a:srgbClr val="4F81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平行四边形 6"/>
          <p:cNvSpPr/>
          <p:nvPr/>
        </p:nvSpPr>
        <p:spPr>
          <a:xfrm rot="19586943">
            <a:off x="6823615" y="2034888"/>
            <a:ext cx="3596792" cy="1770937"/>
          </a:xfrm>
          <a:custGeom>
            <a:avLst/>
            <a:gdLst>
              <a:gd name="connsiteX0" fmla="*/ 0 w 4606366"/>
              <a:gd name="connsiteY0" fmla="*/ 1274301 h 1274301"/>
              <a:gd name="connsiteX1" fmla="*/ 318575 w 4606366"/>
              <a:gd name="connsiteY1" fmla="*/ 0 h 1274301"/>
              <a:gd name="connsiteX2" fmla="*/ 4606366 w 4606366"/>
              <a:gd name="connsiteY2" fmla="*/ 0 h 1274301"/>
              <a:gd name="connsiteX3" fmla="*/ 4287791 w 4606366"/>
              <a:gd name="connsiteY3" fmla="*/ 1274301 h 1274301"/>
              <a:gd name="connsiteX4" fmla="*/ 0 w 4606366"/>
              <a:gd name="connsiteY4" fmla="*/ 1274301 h 1274301"/>
              <a:gd name="connsiteX0-1" fmla="*/ 0 w 4606366"/>
              <a:gd name="connsiteY0-2" fmla="*/ 1274301 h 1274301"/>
              <a:gd name="connsiteX1-3" fmla="*/ 131438 w 4606366"/>
              <a:gd name="connsiteY1-4" fmla="*/ 682608 h 1274301"/>
              <a:gd name="connsiteX2-5" fmla="*/ 318575 w 4606366"/>
              <a:gd name="connsiteY2-6" fmla="*/ 0 h 1274301"/>
              <a:gd name="connsiteX3-7" fmla="*/ 4606366 w 4606366"/>
              <a:gd name="connsiteY3-8" fmla="*/ 0 h 1274301"/>
              <a:gd name="connsiteX4-9" fmla="*/ 4287791 w 4606366"/>
              <a:gd name="connsiteY4-10" fmla="*/ 1274301 h 1274301"/>
              <a:gd name="connsiteX5" fmla="*/ 0 w 4606366"/>
              <a:gd name="connsiteY5" fmla="*/ 1274301 h 1274301"/>
              <a:gd name="connsiteX0-11" fmla="*/ 345969 w 4474928"/>
              <a:gd name="connsiteY0-12" fmla="*/ 1284331 h 1284331"/>
              <a:gd name="connsiteX1-13" fmla="*/ 0 w 4474928"/>
              <a:gd name="connsiteY1-14" fmla="*/ 682608 h 1284331"/>
              <a:gd name="connsiteX2-15" fmla="*/ 187137 w 4474928"/>
              <a:gd name="connsiteY2-16" fmla="*/ 0 h 1284331"/>
              <a:gd name="connsiteX3-17" fmla="*/ 4474928 w 4474928"/>
              <a:gd name="connsiteY3-18" fmla="*/ 0 h 1284331"/>
              <a:gd name="connsiteX4-19" fmla="*/ 4156353 w 4474928"/>
              <a:gd name="connsiteY4-20" fmla="*/ 1274301 h 1284331"/>
              <a:gd name="connsiteX5-21" fmla="*/ 345969 w 4474928"/>
              <a:gd name="connsiteY5-22" fmla="*/ 1284331 h 1284331"/>
              <a:gd name="connsiteX0-23" fmla="*/ 554298 w 4683257"/>
              <a:gd name="connsiteY0-24" fmla="*/ 1284331 h 1284331"/>
              <a:gd name="connsiteX1-25" fmla="*/ 0 w 4683257"/>
              <a:gd name="connsiteY1-26" fmla="*/ 899429 h 1284331"/>
              <a:gd name="connsiteX2-27" fmla="*/ 395466 w 4683257"/>
              <a:gd name="connsiteY2-28" fmla="*/ 0 h 1284331"/>
              <a:gd name="connsiteX3-29" fmla="*/ 4683257 w 4683257"/>
              <a:gd name="connsiteY3-30" fmla="*/ 0 h 1284331"/>
              <a:gd name="connsiteX4-31" fmla="*/ 4364682 w 4683257"/>
              <a:gd name="connsiteY4-32" fmla="*/ 1274301 h 1284331"/>
              <a:gd name="connsiteX5-33" fmla="*/ 554298 w 4683257"/>
              <a:gd name="connsiteY5-34" fmla="*/ 1284331 h 1284331"/>
              <a:gd name="connsiteX0-35" fmla="*/ 408846 w 4683257"/>
              <a:gd name="connsiteY0-36" fmla="*/ 1284683 h 1284683"/>
              <a:gd name="connsiteX1-37" fmla="*/ 0 w 4683257"/>
              <a:gd name="connsiteY1-38" fmla="*/ 899429 h 1284683"/>
              <a:gd name="connsiteX2-39" fmla="*/ 395466 w 4683257"/>
              <a:gd name="connsiteY2-40" fmla="*/ 0 h 1284683"/>
              <a:gd name="connsiteX3-41" fmla="*/ 4683257 w 4683257"/>
              <a:gd name="connsiteY3-42" fmla="*/ 0 h 1284683"/>
              <a:gd name="connsiteX4-43" fmla="*/ 4364682 w 4683257"/>
              <a:gd name="connsiteY4-44" fmla="*/ 1274301 h 1284683"/>
              <a:gd name="connsiteX5-45" fmla="*/ 408846 w 4683257"/>
              <a:gd name="connsiteY5-46" fmla="*/ 1284683 h 1284683"/>
              <a:gd name="connsiteX0-47" fmla="*/ 1459511 w 5733922"/>
              <a:gd name="connsiteY0-48" fmla="*/ 1287609 h 1287609"/>
              <a:gd name="connsiteX1-49" fmla="*/ 1050665 w 5733922"/>
              <a:gd name="connsiteY1-50" fmla="*/ 902355 h 1287609"/>
              <a:gd name="connsiteX2-51" fmla="*/ 0 w 5733922"/>
              <a:gd name="connsiteY2-52" fmla="*/ 0 h 1287609"/>
              <a:gd name="connsiteX3-53" fmla="*/ 5733922 w 5733922"/>
              <a:gd name="connsiteY3-54" fmla="*/ 2926 h 1287609"/>
              <a:gd name="connsiteX4-55" fmla="*/ 5415347 w 5733922"/>
              <a:gd name="connsiteY4-56" fmla="*/ 1277227 h 1287609"/>
              <a:gd name="connsiteX5-57" fmla="*/ 1459511 w 5733922"/>
              <a:gd name="connsiteY5-58" fmla="*/ 1287609 h 1287609"/>
              <a:gd name="connsiteX0-59" fmla="*/ 1459511 w 5733922"/>
              <a:gd name="connsiteY0-60" fmla="*/ 1287609 h 1287609"/>
              <a:gd name="connsiteX1-61" fmla="*/ 1531017 w 5733922"/>
              <a:gd name="connsiteY1-62" fmla="*/ 544015 h 1287609"/>
              <a:gd name="connsiteX2-63" fmla="*/ 0 w 5733922"/>
              <a:gd name="connsiteY2-64" fmla="*/ 0 h 1287609"/>
              <a:gd name="connsiteX3-65" fmla="*/ 5733922 w 5733922"/>
              <a:gd name="connsiteY3-66" fmla="*/ 2926 h 1287609"/>
              <a:gd name="connsiteX4-67" fmla="*/ 5415347 w 5733922"/>
              <a:gd name="connsiteY4-68" fmla="*/ 1277227 h 1287609"/>
              <a:gd name="connsiteX5-69" fmla="*/ 1459511 w 5733922"/>
              <a:gd name="connsiteY5-70" fmla="*/ 1287609 h 1287609"/>
              <a:gd name="connsiteX0-71" fmla="*/ 1459511 w 5733922"/>
              <a:gd name="connsiteY0-72" fmla="*/ 1287609 h 1287609"/>
              <a:gd name="connsiteX1-73" fmla="*/ 1531017 w 5733922"/>
              <a:gd name="connsiteY1-74" fmla="*/ 544015 h 1287609"/>
              <a:gd name="connsiteX2-75" fmla="*/ 854662 w 5733922"/>
              <a:gd name="connsiteY2-76" fmla="*/ 311936 h 1287609"/>
              <a:gd name="connsiteX3-77" fmla="*/ 0 w 5733922"/>
              <a:gd name="connsiteY3-78" fmla="*/ 0 h 1287609"/>
              <a:gd name="connsiteX4-79" fmla="*/ 5733922 w 5733922"/>
              <a:gd name="connsiteY4-80" fmla="*/ 2926 h 1287609"/>
              <a:gd name="connsiteX5-81" fmla="*/ 5415347 w 5733922"/>
              <a:gd name="connsiteY5-82" fmla="*/ 1277227 h 1287609"/>
              <a:gd name="connsiteX6" fmla="*/ 1459511 w 5733922"/>
              <a:gd name="connsiteY6" fmla="*/ 1287609 h 1287609"/>
              <a:gd name="connsiteX0-83" fmla="*/ 1459511 w 5733922"/>
              <a:gd name="connsiteY0-84" fmla="*/ 1287609 h 1287609"/>
              <a:gd name="connsiteX1-85" fmla="*/ 1531017 w 5733922"/>
              <a:gd name="connsiteY1-86" fmla="*/ 544015 h 1287609"/>
              <a:gd name="connsiteX2-87" fmla="*/ 492945 w 5733922"/>
              <a:gd name="connsiteY2-88" fmla="*/ 516134 h 1287609"/>
              <a:gd name="connsiteX3-89" fmla="*/ 0 w 5733922"/>
              <a:gd name="connsiteY3-90" fmla="*/ 0 h 1287609"/>
              <a:gd name="connsiteX4-91" fmla="*/ 5733922 w 5733922"/>
              <a:gd name="connsiteY4-92" fmla="*/ 2926 h 1287609"/>
              <a:gd name="connsiteX5-93" fmla="*/ 5415347 w 5733922"/>
              <a:gd name="connsiteY5-94" fmla="*/ 1277227 h 1287609"/>
              <a:gd name="connsiteX6-95" fmla="*/ 1459511 w 5733922"/>
              <a:gd name="connsiteY6-96" fmla="*/ 1287609 h 1287609"/>
              <a:gd name="connsiteX0-97" fmla="*/ 966566 w 5240977"/>
              <a:gd name="connsiteY0-98" fmla="*/ 1284683 h 1284683"/>
              <a:gd name="connsiteX1-99" fmla="*/ 1038072 w 5240977"/>
              <a:gd name="connsiteY1-100" fmla="*/ 541089 h 1284683"/>
              <a:gd name="connsiteX2-101" fmla="*/ 0 w 5240977"/>
              <a:gd name="connsiteY2-102" fmla="*/ 513208 h 1284683"/>
              <a:gd name="connsiteX3-103" fmla="*/ 191133 w 5240977"/>
              <a:gd name="connsiteY3-104" fmla="*/ 5694 h 1284683"/>
              <a:gd name="connsiteX4-105" fmla="*/ 5240977 w 5240977"/>
              <a:gd name="connsiteY4-106" fmla="*/ 0 h 1284683"/>
              <a:gd name="connsiteX5-107" fmla="*/ 4922402 w 5240977"/>
              <a:gd name="connsiteY5-108" fmla="*/ 1274301 h 1284683"/>
              <a:gd name="connsiteX6-109" fmla="*/ 966566 w 5240977"/>
              <a:gd name="connsiteY6-110" fmla="*/ 1284683 h 1284683"/>
              <a:gd name="connsiteX0-111" fmla="*/ 1517487 w 5791898"/>
              <a:gd name="connsiteY0-112" fmla="*/ 1284683 h 1284683"/>
              <a:gd name="connsiteX1-113" fmla="*/ 1588993 w 5791898"/>
              <a:gd name="connsiteY1-114" fmla="*/ 541089 h 1284683"/>
              <a:gd name="connsiteX2-115" fmla="*/ 0 w 5791898"/>
              <a:gd name="connsiteY2-116" fmla="*/ 509160 h 1284683"/>
              <a:gd name="connsiteX3-117" fmla="*/ 742054 w 5791898"/>
              <a:gd name="connsiteY3-118" fmla="*/ 5694 h 1284683"/>
              <a:gd name="connsiteX4-119" fmla="*/ 5791898 w 5791898"/>
              <a:gd name="connsiteY4-120" fmla="*/ 0 h 1284683"/>
              <a:gd name="connsiteX5-121" fmla="*/ 5473323 w 5791898"/>
              <a:gd name="connsiteY5-122" fmla="*/ 1274301 h 1284683"/>
              <a:gd name="connsiteX6-123" fmla="*/ 1517487 w 5791898"/>
              <a:gd name="connsiteY6-124" fmla="*/ 1284683 h 1284683"/>
              <a:gd name="connsiteX0-125" fmla="*/ 1517487 w 5791898"/>
              <a:gd name="connsiteY0-126" fmla="*/ 1284683 h 1284683"/>
              <a:gd name="connsiteX1-127" fmla="*/ 1024276 w 5791898"/>
              <a:gd name="connsiteY1-128" fmla="*/ 532320 h 1284683"/>
              <a:gd name="connsiteX2-129" fmla="*/ 0 w 5791898"/>
              <a:gd name="connsiteY2-130" fmla="*/ 509160 h 1284683"/>
              <a:gd name="connsiteX3-131" fmla="*/ 742054 w 5791898"/>
              <a:gd name="connsiteY3-132" fmla="*/ 5694 h 1284683"/>
              <a:gd name="connsiteX4-133" fmla="*/ 5791898 w 5791898"/>
              <a:gd name="connsiteY4-134" fmla="*/ 0 h 1284683"/>
              <a:gd name="connsiteX5-135" fmla="*/ 5473323 w 5791898"/>
              <a:gd name="connsiteY5-136" fmla="*/ 1274301 h 1284683"/>
              <a:gd name="connsiteX6-137" fmla="*/ 1517487 w 5791898"/>
              <a:gd name="connsiteY6-138" fmla="*/ 1284683 h 1284683"/>
              <a:gd name="connsiteX0-139" fmla="*/ 1517487 w 5797578"/>
              <a:gd name="connsiteY0-140" fmla="*/ 1278989 h 1278989"/>
              <a:gd name="connsiteX1-141" fmla="*/ 1024276 w 5797578"/>
              <a:gd name="connsiteY1-142" fmla="*/ 526626 h 1278989"/>
              <a:gd name="connsiteX2-143" fmla="*/ 0 w 5797578"/>
              <a:gd name="connsiteY2-144" fmla="*/ 503466 h 1278989"/>
              <a:gd name="connsiteX3-145" fmla="*/ 742054 w 5797578"/>
              <a:gd name="connsiteY3-146" fmla="*/ 0 h 1278989"/>
              <a:gd name="connsiteX4-147" fmla="*/ 5797578 w 5797578"/>
              <a:gd name="connsiteY4-148" fmla="*/ 35636 h 1278989"/>
              <a:gd name="connsiteX5-149" fmla="*/ 5473323 w 5797578"/>
              <a:gd name="connsiteY5-150" fmla="*/ 1268607 h 1278989"/>
              <a:gd name="connsiteX6-151" fmla="*/ 1517487 w 5797578"/>
              <a:gd name="connsiteY6-152" fmla="*/ 1278989 h 12789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95" y="connsiteY6-96"/>
              </a:cxn>
            </a:cxnLst>
            <a:rect l="l" t="t" r="r" b="b"/>
            <a:pathLst>
              <a:path w="5797578" h="1278989">
                <a:moveTo>
                  <a:pt x="1517487" y="1278989"/>
                </a:moveTo>
                <a:lnTo>
                  <a:pt x="1024276" y="526626"/>
                </a:lnTo>
                <a:lnTo>
                  <a:pt x="0" y="503466"/>
                </a:lnTo>
                <a:lnTo>
                  <a:pt x="742054" y="0"/>
                </a:lnTo>
                <a:lnTo>
                  <a:pt x="5797578" y="35636"/>
                </a:lnTo>
                <a:lnTo>
                  <a:pt x="5473323" y="1268607"/>
                </a:lnTo>
                <a:lnTo>
                  <a:pt x="1517487" y="1278989"/>
                </a:lnTo>
                <a:close/>
              </a:path>
            </a:pathLst>
          </a:custGeom>
          <a:solidFill>
            <a:srgbClr val="DFDFD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8681015">
            <a:off x="8162044" y="2884806"/>
            <a:ext cx="999067" cy="861264"/>
          </a:xfrm>
          <a:prstGeom prst="triangle">
            <a:avLst/>
          </a:prstGeom>
          <a:solidFill>
            <a:schemeClr val="tx1">
              <a:lumMod val="85000"/>
              <a:alpha val="73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 rot="8681015">
            <a:off x="8198958" y="4177212"/>
            <a:ext cx="510208" cy="439834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r="3000000" sx="103000" sy="103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8681015">
            <a:off x="10119695" y="4386967"/>
            <a:ext cx="510208" cy="439834"/>
          </a:xfrm>
          <a:prstGeom prst="triangle">
            <a:avLst/>
          </a:prstGeom>
          <a:solidFill>
            <a:srgbClr val="DEDED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菱形 10"/>
          <p:cNvSpPr/>
          <p:nvPr/>
        </p:nvSpPr>
        <p:spPr>
          <a:xfrm>
            <a:off x="8873922" y="1583297"/>
            <a:ext cx="3296384" cy="2010385"/>
          </a:xfrm>
          <a:custGeom>
            <a:avLst/>
            <a:gdLst>
              <a:gd name="connsiteX0" fmla="*/ 0 w 3242596"/>
              <a:gd name="connsiteY0" fmla="*/ 1032087 h 2064173"/>
              <a:gd name="connsiteX1" fmla="*/ 1621298 w 3242596"/>
              <a:gd name="connsiteY1" fmla="*/ 0 h 2064173"/>
              <a:gd name="connsiteX2" fmla="*/ 3242596 w 3242596"/>
              <a:gd name="connsiteY2" fmla="*/ 1032087 h 2064173"/>
              <a:gd name="connsiteX3" fmla="*/ 1621298 w 3242596"/>
              <a:gd name="connsiteY3" fmla="*/ 2064173 h 2064173"/>
              <a:gd name="connsiteX4" fmla="*/ 0 w 3242596"/>
              <a:gd name="connsiteY4" fmla="*/ 1032087 h 2064173"/>
              <a:gd name="connsiteX0-1" fmla="*/ 0 w 3296384"/>
              <a:gd name="connsiteY0-2" fmla="*/ 1032087 h 2064173"/>
              <a:gd name="connsiteX1-3" fmla="*/ 1621298 w 3296384"/>
              <a:gd name="connsiteY1-4" fmla="*/ 0 h 2064173"/>
              <a:gd name="connsiteX2-5" fmla="*/ 3296384 w 3296384"/>
              <a:gd name="connsiteY2-6" fmla="*/ 1045534 h 2064173"/>
              <a:gd name="connsiteX3-7" fmla="*/ 1621298 w 3296384"/>
              <a:gd name="connsiteY3-8" fmla="*/ 2064173 h 2064173"/>
              <a:gd name="connsiteX4-9" fmla="*/ 0 w 3296384"/>
              <a:gd name="connsiteY4-10" fmla="*/ 1032087 h 2064173"/>
              <a:gd name="connsiteX0-11" fmla="*/ 0 w 3296384"/>
              <a:gd name="connsiteY0-12" fmla="*/ 1032087 h 2010385"/>
              <a:gd name="connsiteX1-13" fmla="*/ 1621298 w 3296384"/>
              <a:gd name="connsiteY1-14" fmla="*/ 0 h 2010385"/>
              <a:gd name="connsiteX2-15" fmla="*/ 3296384 w 3296384"/>
              <a:gd name="connsiteY2-16" fmla="*/ 1045534 h 2010385"/>
              <a:gd name="connsiteX3-17" fmla="*/ 1621298 w 3296384"/>
              <a:gd name="connsiteY3-18" fmla="*/ 2010385 h 2010385"/>
              <a:gd name="connsiteX4-19" fmla="*/ 0 w 3296384"/>
              <a:gd name="connsiteY4-20" fmla="*/ 1032087 h 201038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384" h="2010385">
                <a:moveTo>
                  <a:pt x="0" y="1032087"/>
                </a:moveTo>
                <a:lnTo>
                  <a:pt x="1621298" y="0"/>
                </a:lnTo>
                <a:lnTo>
                  <a:pt x="3296384" y="1045534"/>
                </a:lnTo>
                <a:lnTo>
                  <a:pt x="1621298" y="2010385"/>
                </a:lnTo>
                <a:lnTo>
                  <a:pt x="0" y="10320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38100" dist="38100" dir="8100000" sx="103000" sy="103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平行四边形 11"/>
          <p:cNvSpPr/>
          <p:nvPr/>
        </p:nvSpPr>
        <p:spPr>
          <a:xfrm>
            <a:off x="8837594" y="2171947"/>
            <a:ext cx="2554711" cy="1416848"/>
          </a:xfrm>
          <a:custGeom>
            <a:avLst/>
            <a:gdLst>
              <a:gd name="connsiteX0" fmla="*/ 0 w 1723446"/>
              <a:gd name="connsiteY0" fmla="*/ 1295824 h 1295824"/>
              <a:gd name="connsiteX1" fmla="*/ 323956 w 1723446"/>
              <a:gd name="connsiteY1" fmla="*/ 0 h 1295824"/>
              <a:gd name="connsiteX2" fmla="*/ 1723446 w 1723446"/>
              <a:gd name="connsiteY2" fmla="*/ 0 h 1295824"/>
              <a:gd name="connsiteX3" fmla="*/ 1399490 w 1723446"/>
              <a:gd name="connsiteY3" fmla="*/ 1295824 h 1295824"/>
              <a:gd name="connsiteX4" fmla="*/ 0 w 1723446"/>
              <a:gd name="connsiteY4" fmla="*/ 1295824 h 1295824"/>
              <a:gd name="connsiteX0-1" fmla="*/ 79456 w 1802902"/>
              <a:gd name="connsiteY0-2" fmla="*/ 1295824 h 1295824"/>
              <a:gd name="connsiteX1-3" fmla="*/ 0 w 1802902"/>
              <a:gd name="connsiteY1-4" fmla="*/ 201706 h 1295824"/>
              <a:gd name="connsiteX2-5" fmla="*/ 1802902 w 1802902"/>
              <a:gd name="connsiteY2-6" fmla="*/ 0 h 1295824"/>
              <a:gd name="connsiteX3-7" fmla="*/ 1478946 w 1802902"/>
              <a:gd name="connsiteY3-8" fmla="*/ 1295824 h 1295824"/>
              <a:gd name="connsiteX4-9" fmla="*/ 79456 w 1802902"/>
              <a:gd name="connsiteY4-10" fmla="*/ 1295824 h 1295824"/>
              <a:gd name="connsiteX0-11" fmla="*/ 79456 w 1478946"/>
              <a:gd name="connsiteY0-12" fmla="*/ 1524424 h 1524424"/>
              <a:gd name="connsiteX1-13" fmla="*/ 0 w 1478946"/>
              <a:gd name="connsiteY1-14" fmla="*/ 430306 h 1524424"/>
              <a:gd name="connsiteX2-15" fmla="*/ 740585 w 1478946"/>
              <a:gd name="connsiteY2-16" fmla="*/ 0 h 1524424"/>
              <a:gd name="connsiteX3-17" fmla="*/ 1478946 w 1478946"/>
              <a:gd name="connsiteY3-18" fmla="*/ 1524424 h 1524424"/>
              <a:gd name="connsiteX4-19" fmla="*/ 79456 w 1478946"/>
              <a:gd name="connsiteY4-20" fmla="*/ 1524424 h 1524424"/>
              <a:gd name="connsiteX0-21" fmla="*/ 79456 w 2554711"/>
              <a:gd name="connsiteY0-22" fmla="*/ 1524424 h 1524424"/>
              <a:gd name="connsiteX1-23" fmla="*/ 0 w 2554711"/>
              <a:gd name="connsiteY1-24" fmla="*/ 430306 h 1524424"/>
              <a:gd name="connsiteX2-25" fmla="*/ 740585 w 2554711"/>
              <a:gd name="connsiteY2-26" fmla="*/ 0 h 1524424"/>
              <a:gd name="connsiteX3-27" fmla="*/ 2554711 w 2554711"/>
              <a:gd name="connsiteY3-28" fmla="*/ 905859 h 1524424"/>
              <a:gd name="connsiteX4-29" fmla="*/ 79456 w 2554711"/>
              <a:gd name="connsiteY4-30" fmla="*/ 1524424 h 1524424"/>
              <a:gd name="connsiteX0-31" fmla="*/ 1625868 w 2554711"/>
              <a:gd name="connsiteY0-32" fmla="*/ 1349612 h 1349612"/>
              <a:gd name="connsiteX1-33" fmla="*/ 0 w 2554711"/>
              <a:gd name="connsiteY1-34" fmla="*/ 430306 h 1349612"/>
              <a:gd name="connsiteX2-35" fmla="*/ 740585 w 2554711"/>
              <a:gd name="connsiteY2-36" fmla="*/ 0 h 1349612"/>
              <a:gd name="connsiteX3-37" fmla="*/ 2554711 w 2554711"/>
              <a:gd name="connsiteY3-38" fmla="*/ 905859 h 1349612"/>
              <a:gd name="connsiteX4-39" fmla="*/ 1625868 w 2554711"/>
              <a:gd name="connsiteY4-40" fmla="*/ 1349612 h 1349612"/>
              <a:gd name="connsiteX0-41" fmla="*/ 1666209 w 2554711"/>
              <a:gd name="connsiteY0-42" fmla="*/ 1376506 h 1376506"/>
              <a:gd name="connsiteX1-43" fmla="*/ 0 w 2554711"/>
              <a:gd name="connsiteY1-44" fmla="*/ 430306 h 1376506"/>
              <a:gd name="connsiteX2-45" fmla="*/ 740585 w 2554711"/>
              <a:gd name="connsiteY2-46" fmla="*/ 0 h 1376506"/>
              <a:gd name="connsiteX3-47" fmla="*/ 2554711 w 2554711"/>
              <a:gd name="connsiteY3-48" fmla="*/ 905859 h 1376506"/>
              <a:gd name="connsiteX4-49" fmla="*/ 1666209 w 2554711"/>
              <a:gd name="connsiteY4-50" fmla="*/ 1376506 h 1376506"/>
              <a:gd name="connsiteX0-51" fmla="*/ 1666209 w 2554711"/>
              <a:gd name="connsiteY0-52" fmla="*/ 1416848 h 1416848"/>
              <a:gd name="connsiteX1-53" fmla="*/ 0 w 2554711"/>
              <a:gd name="connsiteY1-54" fmla="*/ 470648 h 1416848"/>
              <a:gd name="connsiteX2-55" fmla="*/ 713691 w 2554711"/>
              <a:gd name="connsiteY2-56" fmla="*/ 0 h 1416848"/>
              <a:gd name="connsiteX3-57" fmla="*/ 2554711 w 2554711"/>
              <a:gd name="connsiteY3-58" fmla="*/ 946201 h 1416848"/>
              <a:gd name="connsiteX4-59" fmla="*/ 1666209 w 2554711"/>
              <a:gd name="connsiteY4-60" fmla="*/ 1416848 h 141684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54711" h="1416848">
                <a:moveTo>
                  <a:pt x="1666209" y="1416848"/>
                </a:moveTo>
                <a:lnTo>
                  <a:pt x="0" y="470648"/>
                </a:lnTo>
                <a:lnTo>
                  <a:pt x="713691" y="0"/>
                </a:lnTo>
                <a:lnTo>
                  <a:pt x="2554711" y="946201"/>
                </a:lnTo>
                <a:lnTo>
                  <a:pt x="1666209" y="1416848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等腰三角形 12"/>
          <p:cNvSpPr/>
          <p:nvPr/>
        </p:nvSpPr>
        <p:spPr>
          <a:xfrm rot="19800000">
            <a:off x="11079596" y="2146838"/>
            <a:ext cx="986856" cy="766613"/>
          </a:xfrm>
          <a:custGeom>
            <a:avLst/>
            <a:gdLst>
              <a:gd name="connsiteX0" fmla="*/ 0 w 986856"/>
              <a:gd name="connsiteY0" fmla="*/ 721831 h 721831"/>
              <a:gd name="connsiteX1" fmla="*/ 493428 w 986856"/>
              <a:gd name="connsiteY1" fmla="*/ 0 h 721831"/>
              <a:gd name="connsiteX2" fmla="*/ 986856 w 986856"/>
              <a:gd name="connsiteY2" fmla="*/ 721831 h 721831"/>
              <a:gd name="connsiteX3" fmla="*/ 0 w 986856"/>
              <a:gd name="connsiteY3" fmla="*/ 721831 h 721831"/>
              <a:gd name="connsiteX0-1" fmla="*/ 0 w 986856"/>
              <a:gd name="connsiteY0-2" fmla="*/ 766613 h 766613"/>
              <a:gd name="connsiteX1-3" fmla="*/ 550336 w 986856"/>
              <a:gd name="connsiteY1-4" fmla="*/ 0 h 766613"/>
              <a:gd name="connsiteX2-5" fmla="*/ 986856 w 986856"/>
              <a:gd name="connsiteY2-6" fmla="*/ 766613 h 766613"/>
              <a:gd name="connsiteX3-7" fmla="*/ 0 w 986856"/>
              <a:gd name="connsiteY3-8" fmla="*/ 766613 h 7666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986856" h="766613">
                <a:moveTo>
                  <a:pt x="0" y="766613"/>
                </a:moveTo>
                <a:lnTo>
                  <a:pt x="550336" y="0"/>
                </a:lnTo>
                <a:lnTo>
                  <a:pt x="986856" y="766613"/>
                </a:lnTo>
                <a:lnTo>
                  <a:pt x="0" y="766613"/>
                </a:lnTo>
                <a:close/>
              </a:path>
            </a:pathLst>
          </a:cu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等腰三角形 21"/>
          <p:cNvSpPr/>
          <p:nvPr/>
        </p:nvSpPr>
        <p:spPr>
          <a:xfrm rot="16200000">
            <a:off x="10320263" y="2763636"/>
            <a:ext cx="2010385" cy="173309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sx="104000" sy="104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等腰三角形 22"/>
          <p:cNvSpPr/>
          <p:nvPr/>
        </p:nvSpPr>
        <p:spPr>
          <a:xfrm rot="8681015">
            <a:off x="10487418" y="349499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 rot="16200000">
            <a:off x="10462329" y="1382549"/>
            <a:ext cx="510208" cy="439834"/>
          </a:xfrm>
          <a:prstGeom prst="triangle">
            <a:avLst/>
          </a:pr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等腰三角形 24"/>
          <p:cNvSpPr/>
          <p:nvPr/>
        </p:nvSpPr>
        <p:spPr>
          <a:xfrm rot="5400000">
            <a:off x="11046828" y="1431399"/>
            <a:ext cx="405691" cy="349733"/>
          </a:xfrm>
          <a:prstGeom prst="triangl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等腰三角形 18"/>
          <p:cNvSpPr/>
          <p:nvPr/>
        </p:nvSpPr>
        <p:spPr>
          <a:xfrm rot="19800000">
            <a:off x="9264057" y="1225451"/>
            <a:ext cx="1104855" cy="756405"/>
          </a:xfrm>
          <a:custGeom>
            <a:avLst/>
            <a:gdLst>
              <a:gd name="connsiteX0" fmla="*/ 0 w 1137991"/>
              <a:gd name="connsiteY0" fmla="*/ 981026 h 981026"/>
              <a:gd name="connsiteX1" fmla="*/ 568996 w 1137991"/>
              <a:gd name="connsiteY1" fmla="*/ 0 h 981026"/>
              <a:gd name="connsiteX2" fmla="*/ 1137991 w 1137991"/>
              <a:gd name="connsiteY2" fmla="*/ 981026 h 981026"/>
              <a:gd name="connsiteX3" fmla="*/ 0 w 1137991"/>
              <a:gd name="connsiteY3" fmla="*/ 981026 h 981026"/>
              <a:gd name="connsiteX0-1" fmla="*/ 0 w 1104855"/>
              <a:gd name="connsiteY0-2" fmla="*/ 1031212 h 1031212"/>
              <a:gd name="connsiteX1-3" fmla="*/ 535860 w 1104855"/>
              <a:gd name="connsiteY1-4" fmla="*/ 0 h 1031212"/>
              <a:gd name="connsiteX2-5" fmla="*/ 1104855 w 1104855"/>
              <a:gd name="connsiteY2-6" fmla="*/ 981026 h 1031212"/>
              <a:gd name="connsiteX3-7" fmla="*/ 0 w 1104855"/>
              <a:gd name="connsiteY3-8" fmla="*/ 1031212 h 103121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104855" h="1031212">
                <a:moveTo>
                  <a:pt x="0" y="1031212"/>
                </a:moveTo>
                <a:lnTo>
                  <a:pt x="535860" y="0"/>
                </a:lnTo>
                <a:lnTo>
                  <a:pt x="1104855" y="981026"/>
                </a:lnTo>
                <a:lnTo>
                  <a:pt x="0" y="1031212"/>
                </a:lnTo>
                <a:close/>
              </a:path>
            </a:pathLst>
          </a:custGeom>
          <a:solidFill>
            <a:srgbClr val="1B304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梯形 19"/>
          <p:cNvSpPr/>
          <p:nvPr/>
        </p:nvSpPr>
        <p:spPr>
          <a:xfrm rot="8948101">
            <a:off x="7888749" y="1769032"/>
            <a:ext cx="2069478" cy="757077"/>
          </a:xfrm>
          <a:custGeom>
            <a:avLst/>
            <a:gdLst>
              <a:gd name="connsiteX0" fmla="*/ 0 w 1126315"/>
              <a:gd name="connsiteY0" fmla="*/ 552153 h 552153"/>
              <a:gd name="connsiteX1" fmla="*/ 138038 w 1126315"/>
              <a:gd name="connsiteY1" fmla="*/ 0 h 552153"/>
              <a:gd name="connsiteX2" fmla="*/ 988277 w 1126315"/>
              <a:gd name="connsiteY2" fmla="*/ 0 h 552153"/>
              <a:gd name="connsiteX3" fmla="*/ 1126315 w 1126315"/>
              <a:gd name="connsiteY3" fmla="*/ 552153 h 552153"/>
              <a:gd name="connsiteX4" fmla="*/ 0 w 1126315"/>
              <a:gd name="connsiteY4" fmla="*/ 552153 h 552153"/>
              <a:gd name="connsiteX0-1" fmla="*/ 0 w 1582162"/>
              <a:gd name="connsiteY0-2" fmla="*/ 1000333 h 1000333"/>
              <a:gd name="connsiteX1-3" fmla="*/ 593885 w 1582162"/>
              <a:gd name="connsiteY1-4" fmla="*/ 0 h 1000333"/>
              <a:gd name="connsiteX2-5" fmla="*/ 1444124 w 1582162"/>
              <a:gd name="connsiteY2-6" fmla="*/ 0 h 1000333"/>
              <a:gd name="connsiteX3-7" fmla="*/ 1582162 w 1582162"/>
              <a:gd name="connsiteY3-8" fmla="*/ 552153 h 1000333"/>
              <a:gd name="connsiteX4-9" fmla="*/ 0 w 1582162"/>
              <a:gd name="connsiteY4-10" fmla="*/ 1000333 h 1000333"/>
              <a:gd name="connsiteX0-11" fmla="*/ 0 w 1582162"/>
              <a:gd name="connsiteY0-12" fmla="*/ 1009487 h 1009487"/>
              <a:gd name="connsiteX1-13" fmla="*/ 552357 w 1582162"/>
              <a:gd name="connsiteY1-14" fmla="*/ 0 h 1009487"/>
              <a:gd name="connsiteX2-15" fmla="*/ 1444124 w 1582162"/>
              <a:gd name="connsiteY2-16" fmla="*/ 9154 h 1009487"/>
              <a:gd name="connsiteX3-17" fmla="*/ 1582162 w 1582162"/>
              <a:gd name="connsiteY3-18" fmla="*/ 561307 h 1009487"/>
              <a:gd name="connsiteX4-19" fmla="*/ 0 w 1582162"/>
              <a:gd name="connsiteY4-20" fmla="*/ 1009487 h 1009487"/>
              <a:gd name="connsiteX0-21" fmla="*/ 0 w 1582162"/>
              <a:gd name="connsiteY0-22" fmla="*/ 1000333 h 1000333"/>
              <a:gd name="connsiteX1-23" fmla="*/ 515475 w 1582162"/>
              <a:gd name="connsiteY1-24" fmla="*/ 134 h 1000333"/>
              <a:gd name="connsiteX2-25" fmla="*/ 1444124 w 1582162"/>
              <a:gd name="connsiteY2-26" fmla="*/ 0 h 1000333"/>
              <a:gd name="connsiteX3-27" fmla="*/ 1582162 w 1582162"/>
              <a:gd name="connsiteY3-28" fmla="*/ 552153 h 1000333"/>
              <a:gd name="connsiteX4-29" fmla="*/ 0 w 1582162"/>
              <a:gd name="connsiteY4-30" fmla="*/ 1000333 h 1000333"/>
              <a:gd name="connsiteX0-31" fmla="*/ 0 w 1582162"/>
              <a:gd name="connsiteY0-32" fmla="*/ 1055658 h 1055658"/>
              <a:gd name="connsiteX1-33" fmla="*/ 515475 w 1582162"/>
              <a:gd name="connsiteY1-34" fmla="*/ 55459 h 1055658"/>
              <a:gd name="connsiteX2-35" fmla="*/ 1430191 w 1582162"/>
              <a:gd name="connsiteY2-36" fmla="*/ 0 h 1055658"/>
              <a:gd name="connsiteX3-37" fmla="*/ 1582162 w 1582162"/>
              <a:gd name="connsiteY3-38" fmla="*/ 607478 h 1055658"/>
              <a:gd name="connsiteX4-39" fmla="*/ 0 w 1582162"/>
              <a:gd name="connsiteY4-40" fmla="*/ 1055658 h 1055658"/>
              <a:gd name="connsiteX0-41" fmla="*/ 0 w 2069478"/>
              <a:gd name="connsiteY0-42" fmla="*/ 1055658 h 1055658"/>
              <a:gd name="connsiteX1-43" fmla="*/ 515475 w 2069478"/>
              <a:gd name="connsiteY1-44" fmla="*/ 55459 h 1055658"/>
              <a:gd name="connsiteX2-45" fmla="*/ 1430191 w 2069478"/>
              <a:gd name="connsiteY2-46" fmla="*/ 0 h 1055658"/>
              <a:gd name="connsiteX3-47" fmla="*/ 2069478 w 2069478"/>
              <a:gd name="connsiteY3-48" fmla="*/ 1024051 h 1055658"/>
              <a:gd name="connsiteX4-49" fmla="*/ 0 w 2069478"/>
              <a:gd name="connsiteY4-50" fmla="*/ 1055658 h 10556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69478" h="1055658">
                <a:moveTo>
                  <a:pt x="0" y="1055658"/>
                </a:moveTo>
                <a:lnTo>
                  <a:pt x="515475" y="55459"/>
                </a:lnTo>
                <a:lnTo>
                  <a:pt x="1430191" y="0"/>
                </a:lnTo>
                <a:lnTo>
                  <a:pt x="2069478" y="1024051"/>
                </a:lnTo>
                <a:lnTo>
                  <a:pt x="0" y="1055658"/>
                </a:lnTo>
                <a:close/>
              </a:path>
            </a:pathLst>
          </a:custGeom>
          <a:solidFill>
            <a:srgbClr val="DFD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8707643">
            <a:off x="9186532" y="3504363"/>
            <a:ext cx="999067" cy="861264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9000000">
            <a:off x="7597457" y="3363315"/>
            <a:ext cx="634552" cy="547027"/>
          </a:xfrm>
          <a:prstGeom prst="triangle">
            <a:avLst/>
          </a:prstGeom>
          <a:solidFill>
            <a:srgbClr val="4F8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Arial Narrow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自定义 1">
      <a:majorFont>
        <a:latin typeface="Arial Narrow"/>
        <a:ea typeface="微软雅黑"/>
        <a:cs typeface=""/>
      </a:majorFont>
      <a:minorFont>
        <a:latin typeface="Century Goth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1113</Words>
  <Application>WPS 演示</Application>
  <PresentationFormat>自定义</PresentationFormat>
  <Paragraphs>176</Paragraphs>
  <Slides>24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Arial</vt:lpstr>
      <vt:lpstr>宋体</vt:lpstr>
      <vt:lpstr>Wingdings</vt:lpstr>
      <vt:lpstr>Century Gothic</vt:lpstr>
      <vt:lpstr>微软雅黑</vt:lpstr>
      <vt:lpstr>Gill Sans</vt:lpstr>
      <vt:lpstr>Calibri</vt:lpstr>
      <vt:lpstr>Bebas Neue</vt:lpstr>
      <vt:lpstr>Segoe Print</vt:lpstr>
      <vt:lpstr>Lato Light</vt:lpstr>
      <vt:lpstr>NumberOnly</vt:lpstr>
      <vt:lpstr>Arial Unicode MS</vt:lpstr>
      <vt:lpstr>等线</vt:lpstr>
      <vt:lpstr>Source Sans Pro</vt:lpstr>
      <vt:lpstr>黑体</vt:lpstr>
      <vt:lpstr>Century Gothic</vt:lpstr>
      <vt:lpstr>Arial Narrow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NTKO</cp:lastModifiedBy>
  <cp:revision>395</cp:revision>
  <dcterms:created xsi:type="dcterms:W3CDTF">2018-08-06T06:49:00Z</dcterms:created>
  <dcterms:modified xsi:type="dcterms:W3CDTF">2023-06-19T07:04:02Z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2052-11.8.2.9067</vt:lpwstr>
  </property>
  <property fmtid="{D5CDD505-2E9C-101B-9397-08002B2CF9AE}" pid="3" name="ICV">
    <vt:lpwstr>46B8433E14754714836C339B230FB9E4</vt:lpwstr>
  </property>
</Properties>
</file>